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58" r:id="rId6"/>
    <p:sldId id="263" r:id="rId7"/>
    <p:sldId id="261" r:id="rId8"/>
    <p:sldId id="276" r:id="rId9"/>
    <p:sldId id="262" r:id="rId10"/>
    <p:sldId id="277" r:id="rId11"/>
    <p:sldId id="264" r:id="rId12"/>
    <p:sldId id="265" r:id="rId13"/>
    <p:sldId id="266" r:id="rId14"/>
    <p:sldId id="267" r:id="rId15"/>
    <p:sldId id="268" r:id="rId16"/>
    <p:sldId id="269" r:id="rId17"/>
    <p:sldId id="278" r:id="rId18"/>
    <p:sldId id="279" r:id="rId19"/>
    <p:sldId id="270" r:id="rId20"/>
    <p:sldId id="280" r:id="rId21"/>
    <p:sldId id="281" r:id="rId22"/>
    <p:sldId id="282" r:id="rId23"/>
    <p:sldId id="287" r:id="rId24"/>
    <p:sldId id="285" r:id="rId25"/>
    <p:sldId id="288" r:id="rId26"/>
    <p:sldId id="286" r:id="rId27"/>
    <p:sldId id="271" r:id="rId28"/>
    <p:sldId id="28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Anand" userId="dee251f9de0bea46" providerId="LiveId" clId="{522A94B0-BDBE-8B43-8AA3-B1DB9FE868B0}"/>
    <pc:docChg chg="custSel modSld">
      <pc:chgData name="Tushar Anand" userId="dee251f9de0bea46" providerId="LiveId" clId="{522A94B0-BDBE-8B43-8AA3-B1DB9FE868B0}" dt="2018-06-02T17:46:22.579" v="134"/>
      <pc:docMkLst>
        <pc:docMk/>
      </pc:docMkLst>
      <pc:sldChg chg="addSp delSp modSp">
        <pc:chgData name="Tushar Anand" userId="dee251f9de0bea46" providerId="LiveId" clId="{522A94B0-BDBE-8B43-8AA3-B1DB9FE868B0}" dt="2018-06-02T17:42:35.281" v="104"/>
        <pc:sldMkLst>
          <pc:docMk/>
          <pc:sldMk cId="2469251238" sldId="264"/>
        </pc:sldMkLst>
        <pc:inkChg chg="add del">
          <ac:chgData name="Tushar Anand" userId="dee251f9de0bea46" providerId="LiveId" clId="{522A94B0-BDBE-8B43-8AA3-B1DB9FE868B0}" dt="2018-06-02T17:32:45.324" v="7"/>
          <ac:inkMkLst>
            <pc:docMk/>
            <pc:sldMk cId="2469251238" sldId="264"/>
            <ac:inkMk id="3" creationId="{26E30446-EF8B-B34E-87B4-B48F08F73A63}"/>
          </ac:inkMkLst>
        </pc:inkChg>
        <pc:inkChg chg="add del">
          <ac:chgData name="Tushar Anand" userId="dee251f9de0bea46" providerId="LiveId" clId="{522A94B0-BDBE-8B43-8AA3-B1DB9FE868B0}" dt="2018-06-02T17:32:45.324" v="7"/>
          <ac:inkMkLst>
            <pc:docMk/>
            <pc:sldMk cId="2469251238" sldId="264"/>
            <ac:inkMk id="5" creationId="{2A5AA3A4-2D98-A948-BC19-45253642CC5E}"/>
          </ac:inkMkLst>
        </pc:inkChg>
        <pc:inkChg chg="add del">
          <ac:chgData name="Tushar Anand" userId="dee251f9de0bea46" providerId="LiveId" clId="{522A94B0-BDBE-8B43-8AA3-B1DB9FE868B0}" dt="2018-06-02T17:32:45.324" v="7"/>
          <ac:inkMkLst>
            <pc:docMk/>
            <pc:sldMk cId="2469251238" sldId="264"/>
            <ac:inkMk id="6" creationId="{781BD9D4-B26E-1341-A4EA-FE274881B9A0}"/>
          </ac:inkMkLst>
        </pc:inkChg>
        <pc:inkChg chg="add del">
          <ac:chgData name="Tushar Anand" userId="dee251f9de0bea46" providerId="LiveId" clId="{522A94B0-BDBE-8B43-8AA3-B1DB9FE868B0}" dt="2018-06-02T17:32:45.324" v="7"/>
          <ac:inkMkLst>
            <pc:docMk/>
            <pc:sldMk cId="2469251238" sldId="264"/>
            <ac:inkMk id="7" creationId="{4465F8BF-739B-0E4B-A75B-AEB07D049E42}"/>
          </ac:inkMkLst>
        </pc:inkChg>
        <pc:inkChg chg="add del">
          <ac:chgData name="Tushar Anand" userId="dee251f9de0bea46" providerId="LiveId" clId="{522A94B0-BDBE-8B43-8AA3-B1DB9FE868B0}" dt="2018-06-02T17:32:45.324" v="7"/>
          <ac:inkMkLst>
            <pc:docMk/>
            <pc:sldMk cId="2469251238" sldId="264"/>
            <ac:inkMk id="8" creationId="{96CBB088-4986-1140-ADB3-5C6165A041BB}"/>
          </ac:inkMkLst>
        </pc:inkChg>
        <pc:inkChg chg="add del">
          <ac:chgData name="Tushar Anand" userId="dee251f9de0bea46" providerId="LiveId" clId="{522A94B0-BDBE-8B43-8AA3-B1DB9FE868B0}" dt="2018-06-02T17:32:45.324" v="7"/>
          <ac:inkMkLst>
            <pc:docMk/>
            <pc:sldMk cId="2469251238" sldId="264"/>
            <ac:inkMk id="9" creationId="{1CE2D80F-5733-ED45-8C50-A47CFC489F54}"/>
          </ac:inkMkLst>
        </pc:inkChg>
        <pc:inkChg chg="add del">
          <ac:chgData name="Tushar Anand" userId="dee251f9de0bea46" providerId="LiveId" clId="{522A94B0-BDBE-8B43-8AA3-B1DB9FE868B0}" dt="2018-06-02T17:32:45.324" v="7"/>
          <ac:inkMkLst>
            <pc:docMk/>
            <pc:sldMk cId="2469251238" sldId="264"/>
            <ac:inkMk id="10" creationId="{EE506808-2075-9B45-9059-DC034EA67102}"/>
          </ac:inkMkLst>
        </pc:inkChg>
        <pc:inkChg chg="add del reco">
          <ac:chgData name="Tushar Anand" userId="dee251f9de0bea46" providerId="LiveId" clId="{522A94B0-BDBE-8B43-8AA3-B1DB9FE868B0}" dt="2018-06-02T17:32:48.012" v="12"/>
          <ac:inkMkLst>
            <pc:docMk/>
            <pc:sldMk cId="2469251238" sldId="264"/>
            <ac:inkMk id="11" creationId="{9048F622-2D1D-0A42-9AEB-E2EFE6B6CB9A}"/>
          </ac:inkMkLst>
        </pc:inkChg>
        <pc:inkChg chg="add del">
          <ac:chgData name="Tushar Anand" userId="dee251f9de0bea46" providerId="LiveId" clId="{522A94B0-BDBE-8B43-8AA3-B1DB9FE868B0}" dt="2018-06-02T17:32:48.012" v="12"/>
          <ac:inkMkLst>
            <pc:docMk/>
            <pc:sldMk cId="2469251238" sldId="264"/>
            <ac:inkMk id="13" creationId="{1D0AF67E-2C45-5D43-8C63-06D9AB2153E0}"/>
          </ac:inkMkLst>
        </pc:inkChg>
        <pc:inkChg chg="add del">
          <ac:chgData name="Tushar Anand" userId="dee251f9de0bea46" providerId="LiveId" clId="{522A94B0-BDBE-8B43-8AA3-B1DB9FE868B0}" dt="2018-06-02T17:32:48.012" v="12"/>
          <ac:inkMkLst>
            <pc:docMk/>
            <pc:sldMk cId="2469251238" sldId="264"/>
            <ac:inkMk id="14" creationId="{642159FC-446A-DD4C-897E-4CD5AEE65979}"/>
          </ac:inkMkLst>
        </pc:inkChg>
        <pc:inkChg chg="add del">
          <ac:chgData name="Tushar Anand" userId="dee251f9de0bea46" providerId="LiveId" clId="{522A94B0-BDBE-8B43-8AA3-B1DB9FE868B0}" dt="2018-06-02T17:32:48.012" v="12"/>
          <ac:inkMkLst>
            <pc:docMk/>
            <pc:sldMk cId="2469251238" sldId="264"/>
            <ac:inkMk id="15" creationId="{758DF577-0747-6847-BA1B-64A5A054E078}"/>
          </ac:inkMkLst>
        </pc:inkChg>
        <pc:inkChg chg="add del">
          <ac:chgData name="Tushar Anand" userId="dee251f9de0bea46" providerId="LiveId" clId="{522A94B0-BDBE-8B43-8AA3-B1DB9FE868B0}" dt="2018-06-02T17:32:48.012" v="12"/>
          <ac:inkMkLst>
            <pc:docMk/>
            <pc:sldMk cId="2469251238" sldId="264"/>
            <ac:inkMk id="16" creationId="{0DAE42A1-4836-C742-97C3-D7A4DDA21B09}"/>
          </ac:inkMkLst>
        </pc:inkChg>
        <pc:inkChg chg="add del reco">
          <ac:chgData name="Tushar Anand" userId="dee251f9de0bea46" providerId="LiveId" clId="{522A94B0-BDBE-8B43-8AA3-B1DB9FE868B0}" dt="2018-06-02T17:33:08.840" v="23"/>
          <ac:inkMkLst>
            <pc:docMk/>
            <pc:sldMk cId="2469251238" sldId="264"/>
            <ac:inkMk id="17" creationId="{74A9FA77-2DC2-6144-A09F-5148BE9583F1}"/>
          </ac:inkMkLst>
        </pc:inkChg>
        <pc:inkChg chg="add del">
          <ac:chgData name="Tushar Anand" userId="dee251f9de0bea46" providerId="LiveId" clId="{522A94B0-BDBE-8B43-8AA3-B1DB9FE868B0}" dt="2018-06-02T17:32:52.945" v="20"/>
          <ac:inkMkLst>
            <pc:docMk/>
            <pc:sldMk cId="2469251238" sldId="264"/>
            <ac:inkMk id="19" creationId="{F6887747-5C3E-1D4C-A851-E9264A5604F3}"/>
          </ac:inkMkLst>
        </pc:inkChg>
        <pc:inkChg chg="add del">
          <ac:chgData name="Tushar Anand" userId="dee251f9de0bea46" providerId="LiveId" clId="{522A94B0-BDBE-8B43-8AA3-B1DB9FE868B0}" dt="2018-06-02T17:32:52.945" v="20"/>
          <ac:inkMkLst>
            <pc:docMk/>
            <pc:sldMk cId="2469251238" sldId="264"/>
            <ac:inkMk id="20" creationId="{49AE6AA1-ADA6-964C-8291-BF304C294E2A}"/>
          </ac:inkMkLst>
        </pc:inkChg>
        <pc:inkChg chg="add del">
          <ac:chgData name="Tushar Anand" userId="dee251f9de0bea46" providerId="LiveId" clId="{522A94B0-BDBE-8B43-8AA3-B1DB9FE868B0}" dt="2018-06-02T17:32:52.945" v="20"/>
          <ac:inkMkLst>
            <pc:docMk/>
            <pc:sldMk cId="2469251238" sldId="264"/>
            <ac:inkMk id="21" creationId="{AED90F77-4CBD-224F-B266-281EAA073D9F}"/>
          </ac:inkMkLst>
        </pc:inkChg>
        <pc:inkChg chg="add del">
          <ac:chgData name="Tushar Anand" userId="dee251f9de0bea46" providerId="LiveId" clId="{522A94B0-BDBE-8B43-8AA3-B1DB9FE868B0}" dt="2018-06-02T17:32:52.945" v="20"/>
          <ac:inkMkLst>
            <pc:docMk/>
            <pc:sldMk cId="2469251238" sldId="264"/>
            <ac:inkMk id="22" creationId="{E0B441E4-D6C1-0B44-84C5-BF871FC148AC}"/>
          </ac:inkMkLst>
        </pc:inkChg>
        <pc:inkChg chg="add del">
          <ac:chgData name="Tushar Anand" userId="dee251f9de0bea46" providerId="LiveId" clId="{522A94B0-BDBE-8B43-8AA3-B1DB9FE868B0}" dt="2018-06-02T17:32:52.945" v="20"/>
          <ac:inkMkLst>
            <pc:docMk/>
            <pc:sldMk cId="2469251238" sldId="264"/>
            <ac:inkMk id="23" creationId="{9C8F23A0-1F0B-AF4F-896B-FBEED374DA16}"/>
          </ac:inkMkLst>
        </pc:inkChg>
        <pc:inkChg chg="add del">
          <ac:chgData name="Tushar Anand" userId="dee251f9de0bea46" providerId="LiveId" clId="{522A94B0-BDBE-8B43-8AA3-B1DB9FE868B0}" dt="2018-06-02T17:32:52.945" v="20"/>
          <ac:inkMkLst>
            <pc:docMk/>
            <pc:sldMk cId="2469251238" sldId="264"/>
            <ac:inkMk id="24" creationId="{1F73A8B2-BB30-5043-8FC6-C6437E7F3B8A}"/>
          </ac:inkMkLst>
        </pc:inkChg>
        <pc:inkChg chg="add del reco">
          <ac:chgData name="Tushar Anand" userId="dee251f9de0bea46" providerId="LiveId" clId="{522A94B0-BDBE-8B43-8AA3-B1DB9FE868B0}" dt="2018-06-02T17:33:08.840" v="23"/>
          <ac:inkMkLst>
            <pc:docMk/>
            <pc:sldMk cId="2469251238" sldId="264"/>
            <ac:inkMk id="25" creationId="{A3DBB703-9CBA-814F-A8FA-001ACFDCFE57}"/>
          </ac:inkMkLst>
        </pc:inkChg>
        <pc:inkChg chg="add del">
          <ac:chgData name="Tushar Anand" userId="dee251f9de0bea46" providerId="LiveId" clId="{522A94B0-BDBE-8B43-8AA3-B1DB9FE868B0}" dt="2018-06-02T17:33:08.840" v="23"/>
          <ac:inkMkLst>
            <pc:docMk/>
            <pc:sldMk cId="2469251238" sldId="264"/>
            <ac:inkMk id="27" creationId="{9F62BAD5-EEFF-6242-9C13-5D8B33199CDA}"/>
          </ac:inkMkLst>
        </pc:inkChg>
        <pc:inkChg chg="add del reco">
          <ac:chgData name="Tushar Anand" userId="dee251f9de0bea46" providerId="LiveId" clId="{522A94B0-BDBE-8B43-8AA3-B1DB9FE868B0}" dt="2018-06-02T17:33:19.320" v="25" actId="478"/>
          <ac:inkMkLst>
            <pc:docMk/>
            <pc:sldMk cId="2469251238" sldId="264"/>
            <ac:inkMk id="28" creationId="{6824D929-FEDB-554F-9370-A4BFBA3BC9E9}"/>
          </ac:inkMkLst>
        </pc:inkChg>
        <pc:inkChg chg="add del">
          <ac:chgData name="Tushar Anand" userId="dee251f9de0bea46" providerId="LiveId" clId="{522A94B0-BDBE-8B43-8AA3-B1DB9FE868B0}" dt="2018-06-02T17:38:22.504" v="37"/>
          <ac:inkMkLst>
            <pc:docMk/>
            <pc:sldMk cId="2469251238" sldId="264"/>
            <ac:inkMk id="30" creationId="{F9801B05-526B-3748-8571-A4733D69B20C}"/>
          </ac:inkMkLst>
        </pc:inkChg>
        <pc:inkChg chg="add del">
          <ac:chgData name="Tushar Anand" userId="dee251f9de0bea46" providerId="LiveId" clId="{522A94B0-BDBE-8B43-8AA3-B1DB9FE868B0}" dt="2018-06-02T17:38:22.504" v="37"/>
          <ac:inkMkLst>
            <pc:docMk/>
            <pc:sldMk cId="2469251238" sldId="264"/>
            <ac:inkMk id="31" creationId="{894BFF5B-B168-384F-91CC-CC07A1AC2C0F}"/>
          </ac:inkMkLst>
        </pc:inkChg>
        <pc:inkChg chg="add del">
          <ac:chgData name="Tushar Anand" userId="dee251f9de0bea46" providerId="LiveId" clId="{522A94B0-BDBE-8B43-8AA3-B1DB9FE868B0}" dt="2018-06-02T17:38:17.237" v="33"/>
          <ac:inkMkLst>
            <pc:docMk/>
            <pc:sldMk cId="2469251238" sldId="264"/>
            <ac:inkMk id="32" creationId="{8A9A2AE5-7AB4-0B4A-9EC5-0ADE177D2B16}"/>
          </ac:inkMkLst>
        </pc:inkChg>
        <pc:inkChg chg="add del">
          <ac:chgData name="Tushar Anand" userId="dee251f9de0bea46" providerId="LiveId" clId="{522A94B0-BDBE-8B43-8AA3-B1DB9FE868B0}" dt="2018-06-02T17:38:17.237" v="33"/>
          <ac:inkMkLst>
            <pc:docMk/>
            <pc:sldMk cId="2469251238" sldId="264"/>
            <ac:inkMk id="33" creationId="{CB1917DB-76AF-3B43-96BB-4E07A204FD17}"/>
          </ac:inkMkLst>
        </pc:inkChg>
        <pc:inkChg chg="add del">
          <ac:chgData name="Tushar Anand" userId="dee251f9de0bea46" providerId="LiveId" clId="{522A94B0-BDBE-8B43-8AA3-B1DB9FE868B0}" dt="2018-06-02T17:38:17.237" v="33"/>
          <ac:inkMkLst>
            <pc:docMk/>
            <pc:sldMk cId="2469251238" sldId="264"/>
            <ac:inkMk id="34" creationId="{FB6210E4-61B8-FF45-A4D4-998CA572D7EE}"/>
          </ac:inkMkLst>
        </pc:inkChg>
        <pc:inkChg chg="add del">
          <ac:chgData name="Tushar Anand" userId="dee251f9de0bea46" providerId="LiveId" clId="{522A94B0-BDBE-8B43-8AA3-B1DB9FE868B0}" dt="2018-06-02T17:38:22.504" v="37"/>
          <ac:inkMkLst>
            <pc:docMk/>
            <pc:sldMk cId="2469251238" sldId="264"/>
            <ac:inkMk id="35" creationId="{CC624D27-051C-B24A-B102-69395745637C}"/>
          </ac:inkMkLst>
        </pc:inkChg>
        <pc:inkChg chg="add del reco">
          <ac:chgData name="Tushar Anand" userId="dee251f9de0bea46" providerId="LiveId" clId="{522A94B0-BDBE-8B43-8AA3-B1DB9FE868B0}" dt="2018-06-02T17:38:22.504" v="37"/>
          <ac:inkMkLst>
            <pc:docMk/>
            <pc:sldMk cId="2469251238" sldId="264"/>
            <ac:inkMk id="36" creationId="{E414D9FA-2F79-E740-87B9-29C517C3ABA9}"/>
          </ac:inkMkLst>
        </pc:inkChg>
        <pc:inkChg chg="add del">
          <ac:chgData name="Tushar Anand" userId="dee251f9de0bea46" providerId="LiveId" clId="{522A94B0-BDBE-8B43-8AA3-B1DB9FE868B0}" dt="2018-06-02T17:38:22.504" v="37"/>
          <ac:inkMkLst>
            <pc:docMk/>
            <pc:sldMk cId="2469251238" sldId="264"/>
            <ac:inkMk id="38" creationId="{177BBA21-7983-3546-8D55-8BBC34C8B820}"/>
          </ac:inkMkLst>
        </pc:inkChg>
        <pc:inkChg chg="add del">
          <ac:chgData name="Tushar Anand" userId="dee251f9de0bea46" providerId="LiveId" clId="{522A94B0-BDBE-8B43-8AA3-B1DB9FE868B0}" dt="2018-06-02T17:38:22.504" v="37"/>
          <ac:inkMkLst>
            <pc:docMk/>
            <pc:sldMk cId="2469251238" sldId="264"/>
            <ac:inkMk id="39" creationId="{75A4472B-CF54-564C-ABB6-B3BE80BEFA9B}"/>
          </ac:inkMkLst>
        </pc:inkChg>
        <pc:inkChg chg="add del">
          <ac:chgData name="Tushar Anand" userId="dee251f9de0bea46" providerId="LiveId" clId="{522A94B0-BDBE-8B43-8AA3-B1DB9FE868B0}" dt="2018-06-02T17:38:22.504" v="37"/>
          <ac:inkMkLst>
            <pc:docMk/>
            <pc:sldMk cId="2469251238" sldId="264"/>
            <ac:inkMk id="40" creationId="{30178306-2A26-EF4E-AA15-0065802EE5DA}"/>
          </ac:inkMkLst>
        </pc:inkChg>
        <pc:inkChg chg="add del reco">
          <ac:chgData name="Tushar Anand" userId="dee251f9de0bea46" providerId="LiveId" clId="{522A94B0-BDBE-8B43-8AA3-B1DB9FE868B0}" dt="2018-06-02T17:42:19.394" v="90"/>
          <ac:inkMkLst>
            <pc:docMk/>
            <pc:sldMk cId="2469251238" sldId="264"/>
            <ac:inkMk id="41" creationId="{D60CEB7F-6CEB-4746-AECA-E9D62E3F2F67}"/>
          </ac:inkMkLst>
        </pc:inkChg>
        <pc:inkChg chg="add del reco">
          <ac:chgData name="Tushar Anand" userId="dee251f9de0bea46" providerId="LiveId" clId="{522A94B0-BDBE-8B43-8AA3-B1DB9FE868B0}" dt="2018-06-02T17:42:26.610" v="95"/>
          <ac:inkMkLst>
            <pc:docMk/>
            <pc:sldMk cId="2469251238" sldId="264"/>
            <ac:inkMk id="42" creationId="{84C726F7-B6E3-7D48-B8A2-B04816CEA252}"/>
          </ac:inkMkLst>
        </pc:inkChg>
        <pc:inkChg chg="add del">
          <ac:chgData name="Tushar Anand" userId="dee251f9de0bea46" providerId="LiveId" clId="{522A94B0-BDBE-8B43-8AA3-B1DB9FE868B0}" dt="2018-06-02T17:39:16.400" v="47"/>
          <ac:inkMkLst>
            <pc:docMk/>
            <pc:sldMk cId="2469251238" sldId="264"/>
            <ac:inkMk id="45" creationId="{188D5282-08EF-FB47-9BB6-4E905E6E5695}"/>
          </ac:inkMkLst>
        </pc:inkChg>
        <pc:inkChg chg="add del">
          <ac:chgData name="Tushar Anand" userId="dee251f9de0bea46" providerId="LiveId" clId="{522A94B0-BDBE-8B43-8AA3-B1DB9FE868B0}" dt="2018-06-02T17:39:16.400" v="47"/>
          <ac:inkMkLst>
            <pc:docMk/>
            <pc:sldMk cId="2469251238" sldId="264"/>
            <ac:inkMk id="46" creationId="{24E5C85E-0BD1-2241-9AAF-2C2921EE949A}"/>
          </ac:inkMkLst>
        </pc:inkChg>
        <pc:inkChg chg="add del">
          <ac:chgData name="Tushar Anand" userId="dee251f9de0bea46" providerId="LiveId" clId="{522A94B0-BDBE-8B43-8AA3-B1DB9FE868B0}" dt="2018-06-02T17:39:16.400" v="47"/>
          <ac:inkMkLst>
            <pc:docMk/>
            <pc:sldMk cId="2469251238" sldId="264"/>
            <ac:inkMk id="47" creationId="{18A2C2F8-9EE3-CA47-90A9-F5368A00603D}"/>
          </ac:inkMkLst>
        </pc:inkChg>
        <pc:inkChg chg="add del">
          <ac:chgData name="Tushar Anand" userId="dee251f9de0bea46" providerId="LiveId" clId="{522A94B0-BDBE-8B43-8AA3-B1DB9FE868B0}" dt="2018-06-02T17:39:16.400" v="47"/>
          <ac:inkMkLst>
            <pc:docMk/>
            <pc:sldMk cId="2469251238" sldId="264"/>
            <ac:inkMk id="48" creationId="{02C90164-732F-674E-A697-D70FA9BEB9B7}"/>
          </ac:inkMkLst>
        </pc:inkChg>
        <pc:inkChg chg="add del">
          <ac:chgData name="Tushar Anand" userId="dee251f9de0bea46" providerId="LiveId" clId="{522A94B0-BDBE-8B43-8AA3-B1DB9FE868B0}" dt="2018-06-02T17:39:46.236" v="67"/>
          <ac:inkMkLst>
            <pc:docMk/>
            <pc:sldMk cId="2469251238" sldId="264"/>
            <ac:inkMk id="49" creationId="{BC661F23-A663-3C41-9F8B-188BB1D58921}"/>
          </ac:inkMkLst>
        </pc:inkChg>
        <pc:inkChg chg="add del">
          <ac:chgData name="Tushar Anand" userId="dee251f9de0bea46" providerId="LiveId" clId="{522A94B0-BDBE-8B43-8AA3-B1DB9FE868B0}" dt="2018-06-02T17:39:46.236" v="67"/>
          <ac:inkMkLst>
            <pc:docMk/>
            <pc:sldMk cId="2469251238" sldId="264"/>
            <ac:inkMk id="50" creationId="{256946AC-E433-B14F-B0F4-DEC0787CB6D1}"/>
          </ac:inkMkLst>
        </pc:inkChg>
        <pc:inkChg chg="add del">
          <ac:chgData name="Tushar Anand" userId="dee251f9de0bea46" providerId="LiveId" clId="{522A94B0-BDBE-8B43-8AA3-B1DB9FE868B0}" dt="2018-06-02T17:39:16.400" v="47"/>
          <ac:inkMkLst>
            <pc:docMk/>
            <pc:sldMk cId="2469251238" sldId="264"/>
            <ac:inkMk id="51" creationId="{2D65204D-6C5E-774B-8B8B-AD82CA32B769}"/>
          </ac:inkMkLst>
        </pc:inkChg>
        <pc:inkChg chg="add del">
          <ac:chgData name="Tushar Anand" userId="dee251f9de0bea46" providerId="LiveId" clId="{522A94B0-BDBE-8B43-8AA3-B1DB9FE868B0}" dt="2018-06-02T17:39:16.400" v="47"/>
          <ac:inkMkLst>
            <pc:docMk/>
            <pc:sldMk cId="2469251238" sldId="264"/>
            <ac:inkMk id="52" creationId="{9DDDC6D4-54B5-974E-B74C-B09D73F81C53}"/>
          </ac:inkMkLst>
        </pc:inkChg>
        <pc:inkChg chg="add del reco">
          <ac:chgData name="Tushar Anand" userId="dee251f9de0bea46" providerId="LiveId" clId="{522A94B0-BDBE-8B43-8AA3-B1DB9FE868B0}" dt="2018-06-02T17:39:46.236" v="67"/>
          <ac:inkMkLst>
            <pc:docMk/>
            <pc:sldMk cId="2469251238" sldId="264"/>
            <ac:inkMk id="53" creationId="{948B1F62-D01C-364B-9A84-7D6FC6B32C48}"/>
          </ac:inkMkLst>
        </pc:inkChg>
        <pc:inkChg chg="add del reco">
          <ac:chgData name="Tushar Anand" userId="dee251f9de0bea46" providerId="LiveId" clId="{522A94B0-BDBE-8B43-8AA3-B1DB9FE868B0}" dt="2018-06-02T17:39:46.236" v="67"/>
          <ac:inkMkLst>
            <pc:docMk/>
            <pc:sldMk cId="2469251238" sldId="264"/>
            <ac:inkMk id="54" creationId="{6C2CDD08-FC54-B64B-A42B-979B809F361F}"/>
          </ac:inkMkLst>
        </pc:inkChg>
        <pc:inkChg chg="add del reco">
          <ac:chgData name="Tushar Anand" userId="dee251f9de0bea46" providerId="LiveId" clId="{522A94B0-BDBE-8B43-8AA3-B1DB9FE868B0}" dt="2018-06-02T17:39:46.236" v="67"/>
          <ac:inkMkLst>
            <pc:docMk/>
            <pc:sldMk cId="2469251238" sldId="264"/>
            <ac:inkMk id="55" creationId="{6E90D4D8-4B80-164A-A5CD-6E7FE6F8936F}"/>
          </ac:inkMkLst>
        </pc:inkChg>
        <pc:inkChg chg="add del">
          <ac:chgData name="Tushar Anand" userId="dee251f9de0bea46" providerId="LiveId" clId="{522A94B0-BDBE-8B43-8AA3-B1DB9FE868B0}" dt="2018-06-02T17:39:46.236" v="67"/>
          <ac:inkMkLst>
            <pc:docMk/>
            <pc:sldMk cId="2469251238" sldId="264"/>
            <ac:inkMk id="59" creationId="{8D63ED08-2AB9-0844-B22D-A70F53FD36D8}"/>
          </ac:inkMkLst>
        </pc:inkChg>
        <pc:inkChg chg="add del">
          <ac:chgData name="Tushar Anand" userId="dee251f9de0bea46" providerId="LiveId" clId="{522A94B0-BDBE-8B43-8AA3-B1DB9FE868B0}" dt="2018-06-02T17:39:22.318" v="58"/>
          <ac:inkMkLst>
            <pc:docMk/>
            <pc:sldMk cId="2469251238" sldId="264"/>
            <ac:inkMk id="60" creationId="{2E0235D7-503E-FD4E-B39B-9B7E392680BF}"/>
          </ac:inkMkLst>
        </pc:inkChg>
        <pc:inkChg chg="add del">
          <ac:chgData name="Tushar Anand" userId="dee251f9de0bea46" providerId="LiveId" clId="{522A94B0-BDBE-8B43-8AA3-B1DB9FE868B0}" dt="2018-06-02T17:39:22.318" v="58"/>
          <ac:inkMkLst>
            <pc:docMk/>
            <pc:sldMk cId="2469251238" sldId="264"/>
            <ac:inkMk id="61" creationId="{22BB1470-1F07-D54C-8096-E8BE1FF61FEB}"/>
          </ac:inkMkLst>
        </pc:inkChg>
        <pc:inkChg chg="add del">
          <ac:chgData name="Tushar Anand" userId="dee251f9de0bea46" providerId="LiveId" clId="{522A94B0-BDBE-8B43-8AA3-B1DB9FE868B0}" dt="2018-06-02T17:39:46.236" v="67"/>
          <ac:inkMkLst>
            <pc:docMk/>
            <pc:sldMk cId="2469251238" sldId="264"/>
            <ac:inkMk id="62" creationId="{CB816D31-D543-6949-8D40-9419DB9AB763}"/>
          </ac:inkMkLst>
        </pc:inkChg>
        <pc:inkChg chg="add del">
          <ac:chgData name="Tushar Anand" userId="dee251f9de0bea46" providerId="LiveId" clId="{522A94B0-BDBE-8B43-8AA3-B1DB9FE868B0}" dt="2018-06-02T17:39:22.318" v="58"/>
          <ac:inkMkLst>
            <pc:docMk/>
            <pc:sldMk cId="2469251238" sldId="264"/>
            <ac:inkMk id="63" creationId="{623C81EB-45DE-4E4E-823C-31EAEADD9FF4}"/>
          </ac:inkMkLst>
        </pc:inkChg>
        <pc:inkChg chg="add del">
          <ac:chgData name="Tushar Anand" userId="dee251f9de0bea46" providerId="LiveId" clId="{522A94B0-BDBE-8B43-8AA3-B1DB9FE868B0}" dt="2018-06-02T17:39:22.318" v="58"/>
          <ac:inkMkLst>
            <pc:docMk/>
            <pc:sldMk cId="2469251238" sldId="264"/>
            <ac:inkMk id="64" creationId="{93F206A0-821A-AD44-A448-6C4A79919272}"/>
          </ac:inkMkLst>
        </pc:inkChg>
        <pc:inkChg chg="add del">
          <ac:chgData name="Tushar Anand" userId="dee251f9de0bea46" providerId="LiveId" clId="{522A94B0-BDBE-8B43-8AA3-B1DB9FE868B0}" dt="2018-06-02T17:39:46.236" v="67"/>
          <ac:inkMkLst>
            <pc:docMk/>
            <pc:sldMk cId="2469251238" sldId="264"/>
            <ac:inkMk id="65" creationId="{18D2FC6B-83ED-A843-8EB5-10645DF2924A}"/>
          </ac:inkMkLst>
        </pc:inkChg>
        <pc:inkChg chg="add del">
          <ac:chgData name="Tushar Anand" userId="dee251f9de0bea46" providerId="LiveId" clId="{522A94B0-BDBE-8B43-8AA3-B1DB9FE868B0}" dt="2018-06-02T17:39:22.318" v="58"/>
          <ac:inkMkLst>
            <pc:docMk/>
            <pc:sldMk cId="2469251238" sldId="264"/>
            <ac:inkMk id="66" creationId="{06C32573-373E-5744-B57C-74F22FE17C87}"/>
          </ac:inkMkLst>
        </pc:inkChg>
        <pc:inkChg chg="add del">
          <ac:chgData name="Tushar Anand" userId="dee251f9de0bea46" providerId="LiveId" clId="{522A94B0-BDBE-8B43-8AA3-B1DB9FE868B0}" dt="2018-06-02T17:39:22.318" v="58"/>
          <ac:inkMkLst>
            <pc:docMk/>
            <pc:sldMk cId="2469251238" sldId="264"/>
            <ac:inkMk id="67" creationId="{D34B0AD2-7217-C34B-902F-B72FA73EC5CB}"/>
          </ac:inkMkLst>
        </pc:inkChg>
        <pc:inkChg chg="add del reco">
          <ac:chgData name="Tushar Anand" userId="dee251f9de0bea46" providerId="LiveId" clId="{522A94B0-BDBE-8B43-8AA3-B1DB9FE868B0}" dt="2018-06-02T17:39:46.236" v="67"/>
          <ac:inkMkLst>
            <pc:docMk/>
            <pc:sldMk cId="2469251238" sldId="264"/>
            <ac:inkMk id="68" creationId="{BB6452D6-2FFC-D543-BFDE-175BA568F194}"/>
          </ac:inkMkLst>
        </pc:inkChg>
        <pc:inkChg chg="add del reco">
          <ac:chgData name="Tushar Anand" userId="dee251f9de0bea46" providerId="LiveId" clId="{522A94B0-BDBE-8B43-8AA3-B1DB9FE868B0}" dt="2018-06-02T17:39:46.236" v="67"/>
          <ac:inkMkLst>
            <pc:docMk/>
            <pc:sldMk cId="2469251238" sldId="264"/>
            <ac:inkMk id="69" creationId="{2A369173-624F-E34B-B80A-1CD453B272CE}"/>
          </ac:inkMkLst>
        </pc:inkChg>
        <pc:inkChg chg="add del reco">
          <ac:chgData name="Tushar Anand" userId="dee251f9de0bea46" providerId="LiveId" clId="{522A94B0-BDBE-8B43-8AA3-B1DB9FE868B0}" dt="2018-06-02T17:39:46.236" v="67"/>
          <ac:inkMkLst>
            <pc:docMk/>
            <pc:sldMk cId="2469251238" sldId="264"/>
            <ac:inkMk id="70" creationId="{E03D5310-63CB-9742-A626-CE5F9236BED4}"/>
          </ac:inkMkLst>
        </pc:inkChg>
        <pc:inkChg chg="add del">
          <ac:chgData name="Tushar Anand" userId="dee251f9de0bea46" providerId="LiveId" clId="{522A94B0-BDBE-8B43-8AA3-B1DB9FE868B0}" dt="2018-06-02T17:39:35.526" v="62"/>
          <ac:inkMkLst>
            <pc:docMk/>
            <pc:sldMk cId="2469251238" sldId="264"/>
            <ac:inkMk id="74" creationId="{58E03550-3FC2-2B41-B0B6-2A482725DDB3}"/>
          </ac:inkMkLst>
        </pc:inkChg>
        <pc:inkChg chg="add del">
          <ac:chgData name="Tushar Anand" userId="dee251f9de0bea46" providerId="LiveId" clId="{522A94B0-BDBE-8B43-8AA3-B1DB9FE868B0}" dt="2018-06-02T17:39:35.526" v="62"/>
          <ac:inkMkLst>
            <pc:docMk/>
            <pc:sldMk cId="2469251238" sldId="264"/>
            <ac:inkMk id="75" creationId="{FC5B9192-2D1B-BF4E-BED4-44A75E4CE02A}"/>
          </ac:inkMkLst>
        </pc:inkChg>
        <pc:inkChg chg="add del reco">
          <ac:chgData name="Tushar Anand" userId="dee251f9de0bea46" providerId="LiveId" clId="{522A94B0-BDBE-8B43-8AA3-B1DB9FE868B0}" dt="2018-06-02T17:40:00.682" v="70"/>
          <ac:inkMkLst>
            <pc:docMk/>
            <pc:sldMk cId="2469251238" sldId="264"/>
            <ac:inkMk id="76" creationId="{CEF46AA5-68FC-D64E-8A53-7347EFFC8CBB}"/>
          </ac:inkMkLst>
        </pc:inkChg>
        <pc:inkChg chg="add del">
          <ac:chgData name="Tushar Anand" userId="dee251f9de0bea46" providerId="LiveId" clId="{522A94B0-BDBE-8B43-8AA3-B1DB9FE868B0}" dt="2018-06-02T17:39:46.236" v="67"/>
          <ac:inkMkLst>
            <pc:docMk/>
            <pc:sldMk cId="2469251238" sldId="264"/>
            <ac:inkMk id="78" creationId="{D48EDE82-4950-FA4A-8386-0B61EFDEA121}"/>
          </ac:inkMkLst>
        </pc:inkChg>
        <pc:inkChg chg="add del">
          <ac:chgData name="Tushar Anand" userId="dee251f9de0bea46" providerId="LiveId" clId="{522A94B0-BDBE-8B43-8AA3-B1DB9FE868B0}" dt="2018-06-02T17:39:46.236" v="67"/>
          <ac:inkMkLst>
            <pc:docMk/>
            <pc:sldMk cId="2469251238" sldId="264"/>
            <ac:inkMk id="79" creationId="{68620313-9FB3-9C44-A66C-F9DD81AC88B1}"/>
          </ac:inkMkLst>
        </pc:inkChg>
        <pc:inkChg chg="add del reco">
          <ac:chgData name="Tushar Anand" userId="dee251f9de0bea46" providerId="LiveId" clId="{522A94B0-BDBE-8B43-8AA3-B1DB9FE868B0}" dt="2018-06-02T17:40:00.682" v="70"/>
          <ac:inkMkLst>
            <pc:docMk/>
            <pc:sldMk cId="2469251238" sldId="264"/>
            <ac:inkMk id="80" creationId="{10B79E37-91FE-2646-974F-A15FD7582532}"/>
          </ac:inkMkLst>
        </pc:inkChg>
        <pc:inkChg chg="add del">
          <ac:chgData name="Tushar Anand" userId="dee251f9de0bea46" providerId="LiveId" clId="{522A94B0-BDBE-8B43-8AA3-B1DB9FE868B0}" dt="2018-06-02T17:40:00.682" v="70"/>
          <ac:inkMkLst>
            <pc:docMk/>
            <pc:sldMk cId="2469251238" sldId="264"/>
            <ac:inkMk id="82" creationId="{3A4C5388-419B-A047-899A-D656A36BA71D}"/>
          </ac:inkMkLst>
        </pc:inkChg>
        <pc:inkChg chg="add del reco">
          <ac:chgData name="Tushar Anand" userId="dee251f9de0bea46" providerId="LiveId" clId="{522A94B0-BDBE-8B43-8AA3-B1DB9FE868B0}" dt="2018-06-02T17:42:08.614" v="77"/>
          <ac:inkMkLst>
            <pc:docMk/>
            <pc:sldMk cId="2469251238" sldId="264"/>
            <ac:inkMk id="83" creationId="{DF40006A-0293-F944-95E2-A541E81B5881}"/>
          </ac:inkMkLst>
        </pc:inkChg>
        <pc:inkChg chg="add del">
          <ac:chgData name="Tushar Anand" userId="dee251f9de0bea46" providerId="LiveId" clId="{522A94B0-BDBE-8B43-8AA3-B1DB9FE868B0}" dt="2018-06-02T17:42:08.614" v="77"/>
          <ac:inkMkLst>
            <pc:docMk/>
            <pc:sldMk cId="2469251238" sldId="264"/>
            <ac:inkMk id="85" creationId="{069C152E-6368-1A45-8AF7-6C8A609172BD}"/>
          </ac:inkMkLst>
        </pc:inkChg>
        <pc:inkChg chg="add del">
          <ac:chgData name="Tushar Anand" userId="dee251f9de0bea46" providerId="LiveId" clId="{522A94B0-BDBE-8B43-8AA3-B1DB9FE868B0}" dt="2018-06-02T17:42:08.614" v="77"/>
          <ac:inkMkLst>
            <pc:docMk/>
            <pc:sldMk cId="2469251238" sldId="264"/>
            <ac:inkMk id="86" creationId="{53270E56-69E3-DC4F-A0DC-4F81CC9EA9C8}"/>
          </ac:inkMkLst>
        </pc:inkChg>
        <pc:inkChg chg="add del">
          <ac:chgData name="Tushar Anand" userId="dee251f9de0bea46" providerId="LiveId" clId="{522A94B0-BDBE-8B43-8AA3-B1DB9FE868B0}" dt="2018-06-02T17:42:08.614" v="77"/>
          <ac:inkMkLst>
            <pc:docMk/>
            <pc:sldMk cId="2469251238" sldId="264"/>
            <ac:inkMk id="87" creationId="{D1751FFE-8E32-5043-A7B0-63EBB54E21E5}"/>
          </ac:inkMkLst>
        </pc:inkChg>
        <pc:inkChg chg="add del">
          <ac:chgData name="Tushar Anand" userId="dee251f9de0bea46" providerId="LiveId" clId="{522A94B0-BDBE-8B43-8AA3-B1DB9FE868B0}" dt="2018-06-02T17:42:08.614" v="77"/>
          <ac:inkMkLst>
            <pc:docMk/>
            <pc:sldMk cId="2469251238" sldId="264"/>
            <ac:inkMk id="88" creationId="{30CB2BE3-9597-ED46-8567-C83156949EF3}"/>
          </ac:inkMkLst>
        </pc:inkChg>
        <pc:inkChg chg="add del">
          <ac:chgData name="Tushar Anand" userId="dee251f9de0bea46" providerId="LiveId" clId="{522A94B0-BDBE-8B43-8AA3-B1DB9FE868B0}" dt="2018-06-02T17:42:08.614" v="77"/>
          <ac:inkMkLst>
            <pc:docMk/>
            <pc:sldMk cId="2469251238" sldId="264"/>
            <ac:inkMk id="89" creationId="{C6282E90-C775-524C-B7A5-29B4E8AFB0BF}"/>
          </ac:inkMkLst>
        </pc:inkChg>
        <pc:inkChg chg="add mod reco">
          <ac:chgData name="Tushar Anand" userId="dee251f9de0bea46" providerId="LiveId" clId="{522A94B0-BDBE-8B43-8AA3-B1DB9FE868B0}" dt="2018-06-02T17:42:19.215" v="89" actId="1076"/>
          <ac:inkMkLst>
            <pc:docMk/>
            <pc:sldMk cId="2469251238" sldId="264"/>
            <ac:inkMk id="90" creationId="{095AD433-8D7F-B74E-B3D3-8C9AC09DC60C}"/>
          </ac:inkMkLst>
        </pc:inkChg>
        <pc:inkChg chg="add del">
          <ac:chgData name="Tushar Anand" userId="dee251f9de0bea46" providerId="LiveId" clId="{522A94B0-BDBE-8B43-8AA3-B1DB9FE868B0}" dt="2018-06-02T17:42:14.862" v="86"/>
          <ac:inkMkLst>
            <pc:docMk/>
            <pc:sldMk cId="2469251238" sldId="264"/>
            <ac:inkMk id="92" creationId="{BC431D49-A879-1048-B23E-275C9903972B}"/>
          </ac:inkMkLst>
        </pc:inkChg>
        <pc:inkChg chg="add del">
          <ac:chgData name="Tushar Anand" userId="dee251f9de0bea46" providerId="LiveId" clId="{522A94B0-BDBE-8B43-8AA3-B1DB9FE868B0}" dt="2018-06-02T17:42:14.862" v="86"/>
          <ac:inkMkLst>
            <pc:docMk/>
            <pc:sldMk cId="2469251238" sldId="264"/>
            <ac:inkMk id="93" creationId="{E4B8CB2C-ACB4-7243-8597-0F0A2814C703}"/>
          </ac:inkMkLst>
        </pc:inkChg>
        <pc:inkChg chg="add del">
          <ac:chgData name="Tushar Anand" userId="dee251f9de0bea46" providerId="LiveId" clId="{522A94B0-BDBE-8B43-8AA3-B1DB9FE868B0}" dt="2018-06-02T17:42:14.862" v="86"/>
          <ac:inkMkLst>
            <pc:docMk/>
            <pc:sldMk cId="2469251238" sldId="264"/>
            <ac:inkMk id="94" creationId="{0B74889C-EA5B-334F-8505-E9BD0372F46D}"/>
          </ac:inkMkLst>
        </pc:inkChg>
        <pc:inkChg chg="add del">
          <ac:chgData name="Tushar Anand" userId="dee251f9de0bea46" providerId="LiveId" clId="{522A94B0-BDBE-8B43-8AA3-B1DB9FE868B0}" dt="2018-06-02T17:42:14.862" v="86"/>
          <ac:inkMkLst>
            <pc:docMk/>
            <pc:sldMk cId="2469251238" sldId="264"/>
            <ac:inkMk id="95" creationId="{F284CBA5-E4B4-FA48-81F9-165BF47DB19E}"/>
          </ac:inkMkLst>
        </pc:inkChg>
        <pc:inkChg chg="add del">
          <ac:chgData name="Tushar Anand" userId="dee251f9de0bea46" providerId="LiveId" clId="{522A94B0-BDBE-8B43-8AA3-B1DB9FE868B0}" dt="2018-06-02T17:42:14.862" v="86"/>
          <ac:inkMkLst>
            <pc:docMk/>
            <pc:sldMk cId="2469251238" sldId="264"/>
            <ac:inkMk id="96" creationId="{EFEA0062-9CCB-1A42-BE1B-4B0BDAF0FA10}"/>
          </ac:inkMkLst>
        </pc:inkChg>
        <pc:inkChg chg="add del">
          <ac:chgData name="Tushar Anand" userId="dee251f9de0bea46" providerId="LiveId" clId="{522A94B0-BDBE-8B43-8AA3-B1DB9FE868B0}" dt="2018-06-02T17:42:14.862" v="86"/>
          <ac:inkMkLst>
            <pc:docMk/>
            <pc:sldMk cId="2469251238" sldId="264"/>
            <ac:inkMk id="97" creationId="{D73992FC-6FD9-FB4C-A3A3-4587D0E9D648}"/>
          </ac:inkMkLst>
        </pc:inkChg>
        <pc:inkChg chg="add del">
          <ac:chgData name="Tushar Anand" userId="dee251f9de0bea46" providerId="LiveId" clId="{522A94B0-BDBE-8B43-8AA3-B1DB9FE868B0}" dt="2018-06-02T17:42:14.862" v="86"/>
          <ac:inkMkLst>
            <pc:docMk/>
            <pc:sldMk cId="2469251238" sldId="264"/>
            <ac:inkMk id="98" creationId="{4871ED1B-EA2D-F849-939B-F48A6FB2EE6F}"/>
          </ac:inkMkLst>
        </pc:inkChg>
        <pc:inkChg chg="add del reco">
          <ac:chgData name="Tushar Anand" userId="dee251f9de0bea46" providerId="LiveId" clId="{522A94B0-BDBE-8B43-8AA3-B1DB9FE868B0}" dt="2018-06-02T17:42:19.394" v="90"/>
          <ac:inkMkLst>
            <pc:docMk/>
            <pc:sldMk cId="2469251238" sldId="264"/>
            <ac:inkMk id="99" creationId="{9FDDC2AB-04E5-CE4F-8613-129BB563EC78}"/>
          </ac:inkMkLst>
        </pc:inkChg>
        <pc:inkChg chg="add del">
          <ac:chgData name="Tushar Anand" userId="dee251f9de0bea46" providerId="LiveId" clId="{522A94B0-BDBE-8B43-8AA3-B1DB9FE868B0}" dt="2018-06-02T17:42:19.394" v="90"/>
          <ac:inkMkLst>
            <pc:docMk/>
            <pc:sldMk cId="2469251238" sldId="264"/>
            <ac:inkMk id="101" creationId="{82A51549-9D55-D240-9E07-4CF1D54EAE94}"/>
          </ac:inkMkLst>
        </pc:inkChg>
        <pc:inkChg chg="add del reco">
          <ac:chgData name="Tushar Anand" userId="dee251f9de0bea46" providerId="LiveId" clId="{522A94B0-BDBE-8B43-8AA3-B1DB9FE868B0}" dt="2018-06-02T17:42:26.610" v="95"/>
          <ac:inkMkLst>
            <pc:docMk/>
            <pc:sldMk cId="2469251238" sldId="264"/>
            <ac:inkMk id="102" creationId="{EE5C3D0A-81F5-884C-B188-AE1F7A2C0ADE}"/>
          </ac:inkMkLst>
        </pc:inkChg>
        <pc:inkChg chg="add del">
          <ac:chgData name="Tushar Anand" userId="dee251f9de0bea46" providerId="LiveId" clId="{522A94B0-BDBE-8B43-8AA3-B1DB9FE868B0}" dt="2018-06-02T17:42:26.610" v="95"/>
          <ac:inkMkLst>
            <pc:docMk/>
            <pc:sldMk cId="2469251238" sldId="264"/>
            <ac:inkMk id="104" creationId="{E1D8B949-056E-D347-B5AE-F0D6AA2B18EA}"/>
          </ac:inkMkLst>
        </pc:inkChg>
        <pc:inkChg chg="add del">
          <ac:chgData name="Tushar Anand" userId="dee251f9de0bea46" providerId="LiveId" clId="{522A94B0-BDBE-8B43-8AA3-B1DB9FE868B0}" dt="2018-06-02T17:42:26.610" v="95"/>
          <ac:inkMkLst>
            <pc:docMk/>
            <pc:sldMk cId="2469251238" sldId="264"/>
            <ac:inkMk id="105" creationId="{C3628D74-0EF8-324B-8D37-31266DC3ACF6}"/>
          </ac:inkMkLst>
        </pc:inkChg>
        <pc:inkChg chg="add del">
          <ac:chgData name="Tushar Anand" userId="dee251f9de0bea46" providerId="LiveId" clId="{522A94B0-BDBE-8B43-8AA3-B1DB9FE868B0}" dt="2018-06-02T17:42:26.610" v="95"/>
          <ac:inkMkLst>
            <pc:docMk/>
            <pc:sldMk cId="2469251238" sldId="264"/>
            <ac:inkMk id="106" creationId="{8294CCA5-D0A6-4D48-9C58-B6E3230393D3}"/>
          </ac:inkMkLst>
        </pc:inkChg>
        <pc:inkChg chg="add del reco">
          <ac:chgData name="Tushar Anand" userId="dee251f9de0bea46" providerId="LiveId" clId="{522A94B0-BDBE-8B43-8AA3-B1DB9FE868B0}" dt="2018-06-02T17:42:31.102" v="99"/>
          <ac:inkMkLst>
            <pc:docMk/>
            <pc:sldMk cId="2469251238" sldId="264"/>
            <ac:inkMk id="107" creationId="{A57D0BE4-4154-C44B-8CBD-80F2B8DA7343}"/>
          </ac:inkMkLst>
        </pc:inkChg>
        <pc:inkChg chg="add del">
          <ac:chgData name="Tushar Anand" userId="dee251f9de0bea46" providerId="LiveId" clId="{522A94B0-BDBE-8B43-8AA3-B1DB9FE868B0}" dt="2018-06-02T17:42:31.102" v="99"/>
          <ac:inkMkLst>
            <pc:docMk/>
            <pc:sldMk cId="2469251238" sldId="264"/>
            <ac:inkMk id="109" creationId="{0A62A504-B041-0B47-A379-F005977189C8}"/>
          </ac:inkMkLst>
        </pc:inkChg>
        <pc:inkChg chg="add del">
          <ac:chgData name="Tushar Anand" userId="dee251f9de0bea46" providerId="LiveId" clId="{522A94B0-BDBE-8B43-8AA3-B1DB9FE868B0}" dt="2018-06-02T17:42:31.102" v="99"/>
          <ac:inkMkLst>
            <pc:docMk/>
            <pc:sldMk cId="2469251238" sldId="264"/>
            <ac:inkMk id="110" creationId="{BC64294D-C6ED-6443-90FB-587DE3818DB6}"/>
          </ac:inkMkLst>
        </pc:inkChg>
        <pc:inkChg chg="add del reco">
          <ac:chgData name="Tushar Anand" userId="dee251f9de0bea46" providerId="LiveId" clId="{522A94B0-BDBE-8B43-8AA3-B1DB9FE868B0}" dt="2018-06-02T17:42:35.281" v="104"/>
          <ac:inkMkLst>
            <pc:docMk/>
            <pc:sldMk cId="2469251238" sldId="264"/>
            <ac:inkMk id="111" creationId="{823E4D45-98D2-2F4E-BFDC-600A8F301DC1}"/>
          </ac:inkMkLst>
        </pc:inkChg>
        <pc:inkChg chg="add del">
          <ac:chgData name="Tushar Anand" userId="dee251f9de0bea46" providerId="LiveId" clId="{522A94B0-BDBE-8B43-8AA3-B1DB9FE868B0}" dt="2018-06-02T17:42:35.281" v="104"/>
          <ac:inkMkLst>
            <pc:docMk/>
            <pc:sldMk cId="2469251238" sldId="264"/>
            <ac:inkMk id="113" creationId="{978C5019-56C6-EC4C-9142-1227283DEC0C}"/>
          </ac:inkMkLst>
        </pc:inkChg>
        <pc:inkChg chg="add del">
          <ac:chgData name="Tushar Anand" userId="dee251f9de0bea46" providerId="LiveId" clId="{522A94B0-BDBE-8B43-8AA3-B1DB9FE868B0}" dt="2018-06-02T17:42:35.281" v="104"/>
          <ac:inkMkLst>
            <pc:docMk/>
            <pc:sldMk cId="2469251238" sldId="264"/>
            <ac:inkMk id="114" creationId="{CAB35F47-5BB4-434D-AD92-62D8E16AB9CA}"/>
          </ac:inkMkLst>
        </pc:inkChg>
        <pc:inkChg chg="add del">
          <ac:chgData name="Tushar Anand" userId="dee251f9de0bea46" providerId="LiveId" clId="{522A94B0-BDBE-8B43-8AA3-B1DB9FE868B0}" dt="2018-06-02T17:42:35.281" v="104"/>
          <ac:inkMkLst>
            <pc:docMk/>
            <pc:sldMk cId="2469251238" sldId="264"/>
            <ac:inkMk id="115" creationId="{77F812D1-3D36-074B-9522-58CEE2A8D4E9}"/>
          </ac:inkMkLst>
        </pc:inkChg>
        <pc:inkChg chg="add reco">
          <ac:chgData name="Tushar Anand" userId="dee251f9de0bea46" providerId="LiveId" clId="{522A94B0-BDBE-8B43-8AA3-B1DB9FE868B0}" dt="2018-06-02T17:42:35.281" v="104"/>
          <ac:inkMkLst>
            <pc:docMk/>
            <pc:sldMk cId="2469251238" sldId="264"/>
            <ac:inkMk id="116" creationId="{67A11660-4E9F-3E44-96C9-CF5595E48A5D}"/>
          </ac:inkMkLst>
        </pc:inkChg>
      </pc:sldChg>
      <pc:sldChg chg="addSp delSp">
        <pc:chgData name="Tushar Anand" userId="dee251f9de0bea46" providerId="LiveId" clId="{522A94B0-BDBE-8B43-8AA3-B1DB9FE868B0}" dt="2018-06-02T17:46:22.041" v="133"/>
        <pc:sldMkLst>
          <pc:docMk/>
          <pc:sldMk cId="1647686754" sldId="265"/>
        </pc:sldMkLst>
        <pc:inkChg chg="add del">
          <ac:chgData name="Tushar Anand" userId="dee251f9de0bea46" providerId="LiveId" clId="{522A94B0-BDBE-8B43-8AA3-B1DB9FE868B0}" dt="2018-06-02T17:45:47.076" v="109"/>
          <ac:inkMkLst>
            <pc:docMk/>
            <pc:sldMk cId="1647686754" sldId="265"/>
            <ac:inkMk id="3" creationId="{D3F9875E-DFB5-6E48-A059-05AA8D176756}"/>
          </ac:inkMkLst>
        </pc:inkChg>
        <pc:inkChg chg="add del">
          <ac:chgData name="Tushar Anand" userId="dee251f9de0bea46" providerId="LiveId" clId="{522A94B0-BDBE-8B43-8AA3-B1DB9FE868B0}" dt="2018-06-02T17:45:47.076" v="109"/>
          <ac:inkMkLst>
            <pc:docMk/>
            <pc:sldMk cId="1647686754" sldId="265"/>
            <ac:inkMk id="4" creationId="{2A191632-8163-654F-881E-8543A5558F54}"/>
          </ac:inkMkLst>
        </pc:inkChg>
        <pc:inkChg chg="add del reco">
          <ac:chgData name="Tushar Anand" userId="dee251f9de0bea46" providerId="LiveId" clId="{522A94B0-BDBE-8B43-8AA3-B1DB9FE868B0}" dt="2018-06-02T17:45:52.874" v="112"/>
          <ac:inkMkLst>
            <pc:docMk/>
            <pc:sldMk cId="1647686754" sldId="265"/>
            <ac:inkMk id="5" creationId="{1FEA5FB4-474F-FD40-839E-8B9A38A4A984}"/>
          </ac:inkMkLst>
        </pc:inkChg>
        <pc:inkChg chg="add del">
          <ac:chgData name="Tushar Anand" userId="dee251f9de0bea46" providerId="LiveId" clId="{522A94B0-BDBE-8B43-8AA3-B1DB9FE868B0}" dt="2018-06-02T17:45:52.874" v="112"/>
          <ac:inkMkLst>
            <pc:docMk/>
            <pc:sldMk cId="1647686754" sldId="265"/>
            <ac:inkMk id="8" creationId="{49269DEE-ACBA-574C-BEC7-F602546F2979}"/>
          </ac:inkMkLst>
        </pc:inkChg>
        <pc:inkChg chg="add del reco">
          <ac:chgData name="Tushar Anand" userId="dee251f9de0bea46" providerId="LiveId" clId="{522A94B0-BDBE-8B43-8AA3-B1DB9FE868B0}" dt="2018-06-02T17:45:56.687" v="115"/>
          <ac:inkMkLst>
            <pc:docMk/>
            <pc:sldMk cId="1647686754" sldId="265"/>
            <ac:inkMk id="9" creationId="{94422451-46F5-9D4F-867B-0A11435F097C}"/>
          </ac:inkMkLst>
        </pc:inkChg>
        <pc:inkChg chg="add del">
          <ac:chgData name="Tushar Anand" userId="dee251f9de0bea46" providerId="LiveId" clId="{522A94B0-BDBE-8B43-8AA3-B1DB9FE868B0}" dt="2018-06-02T17:45:56.687" v="115"/>
          <ac:inkMkLst>
            <pc:docMk/>
            <pc:sldMk cId="1647686754" sldId="265"/>
            <ac:inkMk id="11" creationId="{B4CD90BC-4EFF-B74E-9F5C-35C7D0C2FFD3}"/>
          </ac:inkMkLst>
        </pc:inkChg>
        <pc:inkChg chg="add del reco">
          <ac:chgData name="Tushar Anand" userId="dee251f9de0bea46" providerId="LiveId" clId="{522A94B0-BDBE-8B43-8AA3-B1DB9FE868B0}" dt="2018-06-02T17:45:58.782" v="117"/>
          <ac:inkMkLst>
            <pc:docMk/>
            <pc:sldMk cId="1647686754" sldId="265"/>
            <ac:inkMk id="12" creationId="{F428D228-8EE2-404F-A96C-9DB5BA635A21}"/>
          </ac:inkMkLst>
        </pc:inkChg>
        <pc:inkChg chg="add del">
          <ac:chgData name="Tushar Anand" userId="dee251f9de0bea46" providerId="LiveId" clId="{522A94B0-BDBE-8B43-8AA3-B1DB9FE868B0}" dt="2018-06-02T17:45:58.782" v="117"/>
          <ac:inkMkLst>
            <pc:docMk/>
            <pc:sldMk cId="1647686754" sldId="265"/>
            <ac:inkMk id="14" creationId="{05E9D5B0-5B40-3844-B1A9-8F255493B97E}"/>
          </ac:inkMkLst>
        </pc:inkChg>
        <pc:inkChg chg="add del reco">
          <ac:chgData name="Tushar Anand" userId="dee251f9de0bea46" providerId="LiveId" clId="{522A94B0-BDBE-8B43-8AA3-B1DB9FE868B0}" dt="2018-06-02T17:46:14.366" v="128"/>
          <ac:inkMkLst>
            <pc:docMk/>
            <pc:sldMk cId="1647686754" sldId="265"/>
            <ac:inkMk id="15" creationId="{C40DEE17-BF62-A143-B765-4EE6F53F8E7F}"/>
          </ac:inkMkLst>
        </pc:inkChg>
        <pc:inkChg chg="add del">
          <ac:chgData name="Tushar Anand" userId="dee251f9de0bea46" providerId="LiveId" clId="{522A94B0-BDBE-8B43-8AA3-B1DB9FE868B0}" dt="2018-06-02T17:46:10.448" v="122"/>
          <ac:inkMkLst>
            <pc:docMk/>
            <pc:sldMk cId="1647686754" sldId="265"/>
            <ac:inkMk id="17" creationId="{5725CD2E-B669-0247-868B-0BFCA862DC8E}"/>
          </ac:inkMkLst>
        </pc:inkChg>
        <pc:inkChg chg="add del">
          <ac:chgData name="Tushar Anand" userId="dee251f9de0bea46" providerId="LiveId" clId="{522A94B0-BDBE-8B43-8AA3-B1DB9FE868B0}" dt="2018-06-02T17:46:10.448" v="122"/>
          <ac:inkMkLst>
            <pc:docMk/>
            <pc:sldMk cId="1647686754" sldId="265"/>
            <ac:inkMk id="18" creationId="{3DC105E5-8CA1-A34A-BBA8-A33B527A89D5}"/>
          </ac:inkMkLst>
        </pc:inkChg>
        <pc:inkChg chg="add del reco">
          <ac:chgData name="Tushar Anand" userId="dee251f9de0bea46" providerId="LiveId" clId="{522A94B0-BDBE-8B43-8AA3-B1DB9FE868B0}" dt="2018-06-02T17:46:14.366" v="128"/>
          <ac:inkMkLst>
            <pc:docMk/>
            <pc:sldMk cId="1647686754" sldId="265"/>
            <ac:inkMk id="19" creationId="{3B77B191-7685-6A42-90D2-54C0D5C7A86E}"/>
          </ac:inkMkLst>
        </pc:inkChg>
        <pc:inkChg chg="add del">
          <ac:chgData name="Tushar Anand" userId="dee251f9de0bea46" providerId="LiveId" clId="{522A94B0-BDBE-8B43-8AA3-B1DB9FE868B0}" dt="2018-06-02T17:46:14.366" v="128"/>
          <ac:inkMkLst>
            <pc:docMk/>
            <pc:sldMk cId="1647686754" sldId="265"/>
            <ac:inkMk id="21" creationId="{A7BBEE2E-9423-DF4C-910D-ACFEAC3369B5}"/>
          </ac:inkMkLst>
        </pc:inkChg>
        <pc:inkChg chg="add del">
          <ac:chgData name="Tushar Anand" userId="dee251f9de0bea46" providerId="LiveId" clId="{522A94B0-BDBE-8B43-8AA3-B1DB9FE868B0}" dt="2018-06-02T17:46:14.366" v="128"/>
          <ac:inkMkLst>
            <pc:docMk/>
            <pc:sldMk cId="1647686754" sldId="265"/>
            <ac:inkMk id="22" creationId="{2BA8932A-C922-7B4F-A987-C0F09D6C8CB6}"/>
          </ac:inkMkLst>
        </pc:inkChg>
        <pc:inkChg chg="add del">
          <ac:chgData name="Tushar Anand" userId="dee251f9de0bea46" providerId="LiveId" clId="{522A94B0-BDBE-8B43-8AA3-B1DB9FE868B0}" dt="2018-06-02T17:46:14.366" v="128"/>
          <ac:inkMkLst>
            <pc:docMk/>
            <pc:sldMk cId="1647686754" sldId="265"/>
            <ac:inkMk id="23" creationId="{2DEA138D-2D0A-7449-94DF-1EFD172C2393}"/>
          </ac:inkMkLst>
        </pc:inkChg>
        <pc:inkChg chg="add del">
          <ac:chgData name="Tushar Anand" userId="dee251f9de0bea46" providerId="LiveId" clId="{522A94B0-BDBE-8B43-8AA3-B1DB9FE868B0}" dt="2018-06-02T17:46:14.366" v="128"/>
          <ac:inkMkLst>
            <pc:docMk/>
            <pc:sldMk cId="1647686754" sldId="265"/>
            <ac:inkMk id="24" creationId="{F89B7E46-CBDF-3F4E-96F8-19348B457274}"/>
          </ac:inkMkLst>
        </pc:inkChg>
        <pc:inkChg chg="add del reco">
          <ac:chgData name="Tushar Anand" userId="dee251f9de0bea46" providerId="LiveId" clId="{522A94B0-BDBE-8B43-8AA3-B1DB9FE868B0}" dt="2018-06-02T17:46:16.027" v="130"/>
          <ac:inkMkLst>
            <pc:docMk/>
            <pc:sldMk cId="1647686754" sldId="265"/>
            <ac:inkMk id="25" creationId="{D4C7969E-46D7-5144-AB7D-21D6CF188488}"/>
          </ac:inkMkLst>
        </pc:inkChg>
        <pc:inkChg chg="add del">
          <ac:chgData name="Tushar Anand" userId="dee251f9de0bea46" providerId="LiveId" clId="{522A94B0-BDBE-8B43-8AA3-B1DB9FE868B0}" dt="2018-06-02T17:46:16.027" v="130"/>
          <ac:inkMkLst>
            <pc:docMk/>
            <pc:sldMk cId="1647686754" sldId="265"/>
            <ac:inkMk id="27" creationId="{DA6A32CA-27C9-374D-B6AF-6C47263414AF}"/>
          </ac:inkMkLst>
        </pc:inkChg>
        <pc:inkChg chg="add del reco">
          <ac:chgData name="Tushar Anand" userId="dee251f9de0bea46" providerId="LiveId" clId="{522A94B0-BDBE-8B43-8AA3-B1DB9FE868B0}" dt="2018-06-02T17:46:22.041" v="133"/>
          <ac:inkMkLst>
            <pc:docMk/>
            <pc:sldMk cId="1647686754" sldId="265"/>
            <ac:inkMk id="28" creationId="{B825DEB3-9C97-9C4B-A360-B3B846B38544}"/>
          </ac:inkMkLst>
        </pc:inkChg>
        <pc:inkChg chg="add del">
          <ac:chgData name="Tushar Anand" userId="dee251f9de0bea46" providerId="LiveId" clId="{522A94B0-BDBE-8B43-8AA3-B1DB9FE868B0}" dt="2018-06-02T17:46:22.041" v="133"/>
          <ac:inkMkLst>
            <pc:docMk/>
            <pc:sldMk cId="1647686754" sldId="265"/>
            <ac:inkMk id="30" creationId="{11D8DA96-8607-5C41-971D-2DEC2B67B43D}"/>
          </ac:inkMkLst>
        </pc:inkChg>
        <pc:inkChg chg="add reco">
          <ac:chgData name="Tushar Anand" userId="dee251f9de0bea46" providerId="LiveId" clId="{522A94B0-BDBE-8B43-8AA3-B1DB9FE868B0}" dt="2018-06-02T17:46:22.041" v="133"/>
          <ac:inkMkLst>
            <pc:docMk/>
            <pc:sldMk cId="1647686754" sldId="265"/>
            <ac:inkMk id="31" creationId="{2958CEB2-D5B7-B84F-A73D-70BC579FD632}"/>
          </ac:inkMkLst>
        </pc:ink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10/15/2018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onlinestatbook.com/stat_sim/sampling_dist/index.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Statistics</a:t>
            </a:r>
          </a:p>
        </p:txBody>
      </p:sp>
      <p:sp>
        <p:nvSpPr>
          <p:cNvPr id="3" name="Subtitle 2"/>
          <p:cNvSpPr>
            <a:spLocks noGrp="1"/>
          </p:cNvSpPr>
          <p:nvPr>
            <p:ph type="subTitle" idx="1"/>
          </p:nvPr>
        </p:nvSpPr>
        <p:spPr/>
        <p:txBody>
          <a:bodyPr/>
          <a:lstStyle/>
          <a:p>
            <a:r>
              <a:rPr lang="en-IN" dirty="0">
                <a:latin typeface="Tahoma" panose="020B0604030504040204" pitchFamily="34" charset="0"/>
                <a:ea typeface="Tahoma" panose="020B0604030504040204" pitchFamily="34" charset="0"/>
                <a:cs typeface="Tahoma" panose="020B0604030504040204" pitchFamily="34" charset="0"/>
              </a:rPr>
              <a:t>Fundamentals Statistics for Business </a:t>
            </a:r>
            <a:r>
              <a:rPr lang="en-IN" dirty="0" smtClean="0">
                <a:latin typeface="Tahoma" panose="020B0604030504040204" pitchFamily="34" charset="0"/>
                <a:ea typeface="Tahoma" panose="020B0604030504040204" pitchFamily="34" charset="0"/>
                <a:cs typeface="Tahoma" panose="020B0604030504040204" pitchFamily="34" charset="0"/>
              </a:rPr>
              <a:t>Analytics</a:t>
            </a:r>
          </a:p>
          <a:p>
            <a:endParaRPr lang="en-IN" sz="800" dirty="0"/>
          </a:p>
          <a:p>
            <a:r>
              <a:rPr lang="en-IN" sz="1600" dirty="0" smtClean="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Tushar Anand</a:t>
            </a:r>
            <a:endParaRPr lang="en-IN" sz="16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2709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182" y="523859"/>
            <a:ext cx="12085771" cy="2340722"/>
          </a:xfrm>
          <a:prstGeom prst="rect">
            <a:avLst/>
          </a:prstGeom>
        </p:spPr>
      </p:pic>
      <p:pic>
        <p:nvPicPr>
          <p:cNvPr id="5" name="Picture 4"/>
          <p:cNvPicPr>
            <a:picLocks noChangeAspect="1"/>
          </p:cNvPicPr>
          <p:nvPr/>
        </p:nvPicPr>
        <p:blipFill>
          <a:blip r:embed="rId3"/>
          <a:stretch>
            <a:fillRect/>
          </a:stretch>
        </p:blipFill>
        <p:spPr>
          <a:xfrm>
            <a:off x="1016899" y="3555062"/>
            <a:ext cx="4534237" cy="2850248"/>
          </a:xfrm>
          <a:prstGeom prst="rect">
            <a:avLst/>
          </a:prstGeom>
        </p:spPr>
      </p:pic>
      <p:pic>
        <p:nvPicPr>
          <p:cNvPr id="6" name="Picture 5"/>
          <p:cNvPicPr>
            <a:picLocks noChangeAspect="1"/>
          </p:cNvPicPr>
          <p:nvPr/>
        </p:nvPicPr>
        <p:blipFill>
          <a:blip r:embed="rId4"/>
          <a:stretch>
            <a:fillRect/>
          </a:stretch>
        </p:blipFill>
        <p:spPr>
          <a:xfrm>
            <a:off x="6279420" y="3555062"/>
            <a:ext cx="4919958" cy="2943189"/>
          </a:xfrm>
          <a:prstGeom prst="rect">
            <a:avLst/>
          </a:prstGeom>
        </p:spPr>
      </p:pic>
    </p:spTree>
    <p:extLst>
      <p:ext uri="{BB962C8B-B14F-4D97-AF65-F5344CB8AC3E}">
        <p14:creationId xmlns:p14="http://schemas.microsoft.com/office/powerpoint/2010/main" val="43346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Normal Distribution</a:t>
            </a:r>
            <a:endParaRPr lang="en-IN" dirty="0"/>
          </a:p>
        </p:txBody>
      </p:sp>
      <p:pic>
        <p:nvPicPr>
          <p:cNvPr id="4" name="Content Placeholder 3"/>
          <p:cNvPicPr>
            <a:picLocks noGrp="1" noChangeAspect="1"/>
          </p:cNvPicPr>
          <p:nvPr>
            <p:ph idx="1"/>
          </p:nvPr>
        </p:nvPicPr>
        <p:blipFill>
          <a:blip r:embed="rId2"/>
          <a:stretch>
            <a:fillRect/>
          </a:stretch>
        </p:blipFill>
        <p:spPr>
          <a:xfrm>
            <a:off x="1024128" y="2084832"/>
            <a:ext cx="10012622" cy="4458562"/>
          </a:xfrm>
          <a:prstGeom prst="rect">
            <a:avLst/>
          </a:prstGeom>
        </p:spPr>
      </p:pic>
    </p:spTree>
    <p:extLst>
      <p:ext uri="{BB962C8B-B14F-4D97-AF65-F5344CB8AC3E}">
        <p14:creationId xmlns:p14="http://schemas.microsoft.com/office/powerpoint/2010/main" val="246925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Skewness</a:t>
            </a:r>
          </a:p>
        </p:txBody>
      </p:sp>
      <p:pic>
        <p:nvPicPr>
          <p:cNvPr id="6" name="Content Placeholder 5"/>
          <p:cNvPicPr>
            <a:picLocks noGrp="1" noChangeAspect="1"/>
          </p:cNvPicPr>
          <p:nvPr>
            <p:ph idx="1"/>
          </p:nvPr>
        </p:nvPicPr>
        <p:blipFill>
          <a:blip r:embed="rId2"/>
          <a:stretch>
            <a:fillRect/>
          </a:stretch>
        </p:blipFill>
        <p:spPr>
          <a:xfrm>
            <a:off x="748809" y="2574571"/>
            <a:ext cx="10763242" cy="3510640"/>
          </a:xfrm>
          <a:prstGeom prst="rect">
            <a:avLst/>
          </a:prstGeom>
        </p:spPr>
      </p:pic>
    </p:spTree>
    <p:extLst>
      <p:ext uri="{BB962C8B-B14F-4D97-AF65-F5344CB8AC3E}">
        <p14:creationId xmlns:p14="http://schemas.microsoft.com/office/powerpoint/2010/main" val="164768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Cantor’s diagonal argument</a:t>
            </a:r>
          </a:p>
        </p:txBody>
      </p:sp>
      <p:sp>
        <p:nvSpPr>
          <p:cNvPr id="3" name="Content Placeholder 2"/>
          <p:cNvSpPr>
            <a:spLocks noGrp="1"/>
          </p:cNvSpPr>
          <p:nvPr>
            <p:ph idx="1"/>
          </p:nvPr>
        </p:nvSpPr>
        <p:spPr/>
        <p:txBody>
          <a:bodyPr>
            <a:normAutofit/>
          </a:bodyPr>
          <a:lstStyle/>
          <a:p>
            <a:pPr>
              <a:lnSpc>
                <a:spcPct val="100000"/>
              </a:lnSpc>
            </a:pPr>
            <a:r>
              <a:rPr lang="en-US" sz="2000" dirty="0">
                <a:latin typeface="Arial" panose="020B0604020202020204" pitchFamily="34" charset="0"/>
                <a:cs typeface="Arial" panose="020B0604020202020204" pitchFamily="34" charset="0"/>
              </a:rPr>
              <a:t>Cantor's diagonal argument, also called the diagonalisation argument, is a mathematical proof that there are infinite sets which cannot be put into one-to-one correspondence with the infinite set of natural numbers. Such sets are now known as uncountable sets, and the size of infinite sets is now treated by the theory of cardinal numbers which Cantor began.</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648148" y="4246068"/>
            <a:ext cx="3561855" cy="2386974"/>
          </a:xfrm>
          <a:prstGeom prst="rect">
            <a:avLst/>
          </a:prstGeom>
        </p:spPr>
      </p:pic>
    </p:spTree>
    <p:extLst>
      <p:ext uri="{BB962C8B-B14F-4D97-AF65-F5344CB8AC3E}">
        <p14:creationId xmlns:p14="http://schemas.microsoft.com/office/powerpoint/2010/main" val="124589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Population &amp; Samples</a:t>
            </a:r>
          </a:p>
        </p:txBody>
      </p:sp>
      <p:pic>
        <p:nvPicPr>
          <p:cNvPr id="4" name="Content Placeholder 3"/>
          <p:cNvPicPr>
            <a:picLocks noGrp="1" noChangeAspect="1"/>
          </p:cNvPicPr>
          <p:nvPr>
            <p:ph idx="1"/>
          </p:nvPr>
        </p:nvPicPr>
        <p:blipFill>
          <a:blip r:embed="rId2"/>
          <a:stretch>
            <a:fillRect/>
          </a:stretch>
        </p:blipFill>
        <p:spPr>
          <a:xfrm>
            <a:off x="1024128" y="2084832"/>
            <a:ext cx="8486154" cy="4527927"/>
          </a:xfrm>
          <a:prstGeom prst="rect">
            <a:avLst/>
          </a:prstGeom>
        </p:spPr>
      </p:pic>
    </p:spTree>
    <p:extLst>
      <p:ext uri="{BB962C8B-B14F-4D97-AF65-F5344CB8AC3E}">
        <p14:creationId xmlns:p14="http://schemas.microsoft.com/office/powerpoint/2010/main" val="329078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Sampling distribution</a:t>
            </a:r>
          </a:p>
        </p:txBody>
      </p:sp>
      <p:pic>
        <p:nvPicPr>
          <p:cNvPr id="6" name="Content Placeholder 5"/>
          <p:cNvPicPr>
            <a:picLocks noGrp="1" noChangeAspect="1"/>
          </p:cNvPicPr>
          <p:nvPr>
            <p:ph idx="1"/>
          </p:nvPr>
        </p:nvPicPr>
        <p:blipFill>
          <a:blip r:embed="rId2"/>
          <a:stretch>
            <a:fillRect/>
          </a:stretch>
        </p:blipFill>
        <p:spPr>
          <a:xfrm>
            <a:off x="1024128" y="1893537"/>
            <a:ext cx="9836353" cy="4674134"/>
          </a:xfrm>
          <a:prstGeom prst="rect">
            <a:avLst/>
          </a:prstGeom>
        </p:spPr>
      </p:pic>
    </p:spTree>
    <p:extLst>
      <p:ext uri="{BB962C8B-B14F-4D97-AF65-F5344CB8AC3E}">
        <p14:creationId xmlns:p14="http://schemas.microsoft.com/office/powerpoint/2010/main" val="224264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Central limit theorem</a:t>
            </a:r>
          </a:p>
        </p:txBody>
      </p:sp>
      <p:sp>
        <p:nvSpPr>
          <p:cNvPr id="3" name="Content Placeholder 2"/>
          <p:cNvSpPr>
            <a:spLocks noGrp="1"/>
          </p:cNvSpPr>
          <p:nvPr>
            <p:ph idx="1"/>
          </p:nvPr>
        </p:nvSpPr>
        <p:spPr/>
        <p:txBody>
          <a:bodyPr>
            <a:normAutofit/>
          </a:bodyPr>
          <a:lstStyle/>
          <a:p>
            <a:pPr>
              <a:lnSpc>
                <a:spcPct val="100000"/>
              </a:lnSpc>
            </a:pPr>
            <a:r>
              <a:rPr lang="en-IN" sz="1900" dirty="0">
                <a:latin typeface="Arial" panose="020B0604020202020204" pitchFamily="34" charset="0"/>
                <a:cs typeface="Arial" panose="020B0604020202020204" pitchFamily="34" charset="0"/>
              </a:rPr>
              <a:t>Given that we take enough samples, the sampling distribution of the sampled mean will be a normal distribution, irrespective of the distribution of the original population.</a:t>
            </a:r>
          </a:p>
          <a:p>
            <a:pPr>
              <a:lnSpc>
                <a:spcPct val="100000"/>
              </a:lnSpc>
            </a:pPr>
            <a:endParaRPr lang="en-IN" sz="1900" dirty="0">
              <a:latin typeface="Arial" panose="020B0604020202020204" pitchFamily="34" charset="0"/>
              <a:cs typeface="Arial" panose="020B0604020202020204" pitchFamily="34" charset="0"/>
            </a:endParaRPr>
          </a:p>
          <a:p>
            <a:pPr>
              <a:lnSpc>
                <a:spcPct val="100000"/>
              </a:lnSpc>
            </a:pPr>
            <a:r>
              <a:rPr lang="en-US" sz="1900" dirty="0">
                <a:latin typeface="Arial" panose="020B0604020202020204" pitchFamily="34" charset="0"/>
                <a:cs typeface="Arial" panose="020B0604020202020204" pitchFamily="34" charset="0"/>
              </a:rPr>
              <a:t>According to the central limit theorem, the mean of a sample of data will be closer to the mean of the overall population in question as the sample size increases, notwithstanding the actual distribution of the data, and whether it is normal or non-normal. </a:t>
            </a:r>
          </a:p>
          <a:p>
            <a:pPr>
              <a:lnSpc>
                <a:spcPct val="100000"/>
              </a:lnSpc>
            </a:pPr>
            <a:endParaRPr lang="en-US" sz="1900" dirty="0">
              <a:latin typeface="Arial" panose="020B0604020202020204" pitchFamily="34" charset="0"/>
              <a:cs typeface="Arial" panose="020B0604020202020204" pitchFamily="34" charset="0"/>
            </a:endParaRPr>
          </a:p>
          <a:p>
            <a:pPr>
              <a:lnSpc>
                <a:spcPct val="100000"/>
              </a:lnSpc>
            </a:pPr>
            <a:r>
              <a:rPr lang="en-US" sz="1900" dirty="0">
                <a:latin typeface="Arial" panose="020B0604020202020204" pitchFamily="34" charset="0"/>
                <a:cs typeface="Arial" panose="020B0604020202020204" pitchFamily="34" charset="0"/>
              </a:rPr>
              <a:t>As a general rule, sample sizes equal to or greater than 30 are considered sufficient for the central limit theorem to hold, meaning the distribution of the sample means is fairly normally distributed.</a:t>
            </a:r>
            <a:endParaRPr lang="en-IN"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713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7323" y="818087"/>
            <a:ext cx="11712290" cy="5348043"/>
          </a:xfrm>
          <a:prstGeom prst="rect">
            <a:avLst/>
          </a:prstGeom>
        </p:spPr>
      </p:pic>
    </p:spTree>
    <p:extLst>
      <p:ext uri="{BB962C8B-B14F-4D97-AF65-F5344CB8AC3E}">
        <p14:creationId xmlns:p14="http://schemas.microsoft.com/office/powerpoint/2010/main" val="9553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501" y="3799210"/>
            <a:ext cx="8775326" cy="538120"/>
          </a:xfrm>
        </p:spPr>
        <p:txBody>
          <a:bodyPr/>
          <a:lstStyle/>
          <a:p>
            <a:r>
              <a:rPr lang="en-IN" dirty="0">
                <a:hlinkClick r:id="rId2"/>
              </a:rPr>
              <a:t>http://onlinestatbook.com/stat_sim/sampling_dist/index.html</a:t>
            </a:r>
            <a:endParaRPr lang="en-IN" dirty="0"/>
          </a:p>
        </p:txBody>
      </p:sp>
      <p:sp>
        <p:nvSpPr>
          <p:cNvPr id="4" name="Title 1"/>
          <p:cNvSpPr>
            <a:spLocks noGrp="1"/>
          </p:cNvSpPr>
          <p:nvPr>
            <p:ph type="title"/>
          </p:nvPr>
        </p:nvSpPr>
        <p:spPr>
          <a:xfrm>
            <a:off x="1024128" y="585216"/>
            <a:ext cx="9720072" cy="1499616"/>
          </a:xfrm>
        </p:spPr>
        <p:txBody>
          <a:bodyPr>
            <a:normAutofit/>
          </a:bodyPr>
          <a:lstStyle/>
          <a:p>
            <a:r>
              <a:rPr lang="en-IN" sz="5400" dirty="0"/>
              <a:t>Central Limit Theorem </a:t>
            </a:r>
            <a:r>
              <a:rPr lang="en-IN" sz="2400" dirty="0"/>
              <a:t>(Visualized)</a:t>
            </a:r>
          </a:p>
        </p:txBody>
      </p:sp>
    </p:spTree>
    <p:extLst>
      <p:ext uri="{BB962C8B-B14F-4D97-AF65-F5344CB8AC3E}">
        <p14:creationId xmlns:p14="http://schemas.microsoft.com/office/powerpoint/2010/main" val="287431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Z-Score</a:t>
            </a:r>
          </a:p>
        </p:txBody>
      </p:sp>
      <p:sp>
        <p:nvSpPr>
          <p:cNvPr id="3" name="Content Placeholder 2"/>
          <p:cNvSpPr>
            <a:spLocks noGrp="1"/>
          </p:cNvSpPr>
          <p:nvPr>
            <p:ph idx="1"/>
          </p:nvPr>
        </p:nvSpPr>
        <p:spPr/>
        <p:txBody>
          <a:bodyPr>
            <a:normAutofit/>
          </a:bodyPr>
          <a:lstStyle/>
          <a:p>
            <a:pPr>
              <a:lnSpc>
                <a:spcPct val="100000"/>
              </a:lnSpc>
            </a:pPr>
            <a:r>
              <a:rPr lang="en-US" sz="1800" dirty="0">
                <a:latin typeface="Arial" panose="020B0604020202020204" pitchFamily="34" charset="0"/>
                <a:cs typeface="Arial" panose="020B0604020202020204" pitchFamily="34" charset="0"/>
              </a:rPr>
              <a:t>Simply put, a z-score is the number of standard deviations from the mean a data point is. But more technically it’s a measure of how many standard deviations below or above the population mean a raw score is. A z-score is also known as a standard score and it can be placed on a normal distribution curve. Z-scores range from -3 standard deviations (which would fall to the far left of the normal distribution curve) up to +3 standard deviations (which would fall to the far right of the normal distribution curve).</a:t>
            </a:r>
          </a:p>
          <a:p>
            <a:pPr>
              <a:lnSpc>
                <a:spcPct val="100000"/>
              </a:lnSpc>
            </a:pPr>
            <a:endParaRPr lang="en-US" sz="1800" dirty="0">
              <a:latin typeface="Arial" panose="020B0604020202020204" pitchFamily="34" charset="0"/>
              <a:cs typeface="Arial" panose="020B0604020202020204" pitchFamily="34" charset="0"/>
            </a:endParaRPr>
          </a:p>
          <a:p>
            <a:pPr marL="0" indent="0">
              <a:lnSpc>
                <a:spcPct val="100000"/>
              </a:lnSpc>
              <a:buNone/>
            </a:pPr>
            <a:endParaRPr lang="en-IN" sz="1800" dirty="0">
              <a:latin typeface="Arial" panose="020B0604020202020204" pitchFamily="34" charset="0"/>
              <a:cs typeface="Arial" panose="020B0604020202020204" pitchFamily="34" charset="0"/>
            </a:endParaRPr>
          </a:p>
        </p:txBody>
      </p:sp>
      <p:pic>
        <p:nvPicPr>
          <p:cNvPr id="3074" name="Picture 2" descr="http://www.statisticshowto.com/wp-content/uploads/2016/11/alternate-z-sc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788" y="4868370"/>
            <a:ext cx="14287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52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Median, Mode</a:t>
            </a:r>
          </a:p>
        </p:txBody>
      </p:sp>
      <p:sp>
        <p:nvSpPr>
          <p:cNvPr id="3" name="Content Placeholder 2"/>
          <p:cNvSpPr>
            <a:spLocks noGrp="1"/>
          </p:cNvSpPr>
          <p:nvPr>
            <p:ph idx="1"/>
          </p:nvPr>
        </p:nvSpPr>
        <p:spPr>
          <a:xfrm>
            <a:off x="1024128" y="2217218"/>
            <a:ext cx="9720071" cy="4092142"/>
          </a:xfrm>
        </p:spPr>
        <p:txBody>
          <a:bodyPr>
            <a:normAutofit fontScale="92500" lnSpcReduction="20000"/>
          </a:bodyPr>
          <a:lstStyle/>
          <a:p>
            <a:pPr>
              <a:lnSpc>
                <a:spcPct val="110000"/>
              </a:lnSpc>
            </a:pPr>
            <a:r>
              <a:rPr lang="en-US" sz="1800" b="1" dirty="0"/>
              <a:t>Mean</a:t>
            </a:r>
          </a:p>
          <a:p>
            <a:pPr>
              <a:lnSpc>
                <a:spcPct val="110000"/>
              </a:lnSpc>
            </a:pPr>
            <a:r>
              <a:rPr lang="en-US" sz="1800" dirty="0">
                <a:latin typeface="Roboto"/>
              </a:rPr>
              <a:t>The mean is the average of all numbers and is sometimes called the arithmetic mean. To calculate mean, add together all of the numbers in a set and then divide the sum by the total count of numbers.</a:t>
            </a:r>
          </a:p>
          <a:p>
            <a:pPr>
              <a:lnSpc>
                <a:spcPct val="110000"/>
              </a:lnSpc>
            </a:pPr>
            <a:endParaRPr lang="en-US" sz="500" dirty="0"/>
          </a:p>
          <a:p>
            <a:pPr>
              <a:lnSpc>
                <a:spcPct val="110000"/>
              </a:lnSpc>
            </a:pPr>
            <a:r>
              <a:rPr lang="en-US" sz="1800" b="1" dirty="0"/>
              <a:t>Median</a:t>
            </a:r>
          </a:p>
          <a:p>
            <a:pPr>
              <a:lnSpc>
                <a:spcPct val="110000"/>
              </a:lnSpc>
            </a:pPr>
            <a:r>
              <a:rPr lang="en-US" sz="1800" dirty="0">
                <a:latin typeface="Roboto"/>
              </a:rPr>
              <a:t>The statistical median is the middle number in a sequence of numbers. To find the median, organize each number in order by size; the number in the middle is the median.</a:t>
            </a:r>
          </a:p>
          <a:p>
            <a:pPr>
              <a:lnSpc>
                <a:spcPct val="110000"/>
              </a:lnSpc>
            </a:pPr>
            <a:endParaRPr lang="en-US" sz="500" dirty="0"/>
          </a:p>
          <a:p>
            <a:pPr>
              <a:lnSpc>
                <a:spcPct val="110000"/>
              </a:lnSpc>
            </a:pPr>
            <a:r>
              <a:rPr lang="en-US" sz="1800" b="1" dirty="0"/>
              <a:t>Mode</a:t>
            </a:r>
          </a:p>
          <a:p>
            <a:pPr>
              <a:lnSpc>
                <a:spcPct val="110000"/>
              </a:lnSpc>
            </a:pPr>
            <a:r>
              <a:rPr lang="en-US" sz="1800" dirty="0">
                <a:latin typeface="Roboto"/>
              </a:rPr>
              <a:t>The mode is the number that occurs most often within a set of numbers. Mode helps identify the most common or frequent occurrence of a characteristic. It is possible to have two modes (bimodal), three modes (trimodal) or more modes within larger sets of numbers.</a:t>
            </a:r>
          </a:p>
          <a:p>
            <a:endParaRPr lang="en-US" dirty="0"/>
          </a:p>
          <a:p>
            <a:endParaRPr lang="en-IN" dirty="0"/>
          </a:p>
        </p:txBody>
      </p:sp>
    </p:spTree>
    <p:extLst>
      <p:ext uri="{BB962C8B-B14F-4D97-AF65-F5344CB8AC3E}">
        <p14:creationId xmlns:p14="http://schemas.microsoft.com/office/powerpoint/2010/main" val="3194166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Z Score characteristics</a:t>
            </a:r>
          </a:p>
        </p:txBody>
      </p:sp>
      <p:sp>
        <p:nvSpPr>
          <p:cNvPr id="3" name="Content Placeholder 2"/>
          <p:cNvSpPr>
            <a:spLocks noGrp="1"/>
          </p:cNvSpPr>
          <p:nvPr>
            <p:ph idx="1"/>
          </p:nvPr>
        </p:nvSpPr>
        <p:spPr/>
        <p:txBody>
          <a:bodyPr>
            <a:normAutofit fontScale="92500" lnSpcReduction="10000"/>
          </a:bodyPr>
          <a:lstStyle/>
          <a:p>
            <a:pPr lvl="1">
              <a:lnSpc>
                <a:spcPct val="150000"/>
              </a:lnSpc>
              <a:buFont typeface="Wingdings" panose="05000000000000000000" pitchFamily="2" charset="2"/>
              <a:buChar char="§"/>
            </a:pPr>
            <a:r>
              <a:rPr lang="en-US" sz="1900" dirty="0">
                <a:latin typeface="Arial Narrow" panose="020B0606020202030204" pitchFamily="34" charset="0"/>
              </a:rPr>
              <a:t>A z-score less than 0 represents an element less than the mean.</a:t>
            </a:r>
          </a:p>
          <a:p>
            <a:pPr lvl="1">
              <a:lnSpc>
                <a:spcPct val="150000"/>
              </a:lnSpc>
              <a:buFont typeface="Wingdings" panose="05000000000000000000" pitchFamily="2" charset="2"/>
              <a:buChar char="§"/>
            </a:pPr>
            <a:r>
              <a:rPr lang="en-US" sz="1900" dirty="0">
                <a:latin typeface="Arial Narrow" panose="020B0606020202030204" pitchFamily="34" charset="0"/>
              </a:rPr>
              <a:t>A z-score greater than 0 represents an element greater than the mean.</a:t>
            </a:r>
          </a:p>
          <a:p>
            <a:pPr lvl="1">
              <a:lnSpc>
                <a:spcPct val="150000"/>
              </a:lnSpc>
              <a:buFont typeface="Wingdings" panose="05000000000000000000" pitchFamily="2" charset="2"/>
              <a:buChar char="§"/>
            </a:pPr>
            <a:r>
              <a:rPr lang="en-US" sz="1900" dirty="0">
                <a:latin typeface="Arial Narrow" panose="020B0606020202030204" pitchFamily="34" charset="0"/>
              </a:rPr>
              <a:t>A z-score equal to 0 represents an element equal to the mean.</a:t>
            </a:r>
          </a:p>
          <a:p>
            <a:pPr lvl="1">
              <a:lnSpc>
                <a:spcPct val="150000"/>
              </a:lnSpc>
              <a:buFont typeface="Wingdings" panose="05000000000000000000" pitchFamily="2" charset="2"/>
              <a:buChar char="§"/>
            </a:pPr>
            <a:r>
              <a:rPr lang="en-US" sz="1900" dirty="0">
                <a:latin typeface="Arial Narrow" panose="020B0606020202030204" pitchFamily="34" charset="0"/>
              </a:rPr>
              <a:t>A z-score equal to 1 represents an element that is 1 standard deviation greater than the mean; a z-score equal to 2, 2 standard deviations greater than the mean; etc.</a:t>
            </a:r>
          </a:p>
          <a:p>
            <a:pPr lvl="1">
              <a:lnSpc>
                <a:spcPct val="150000"/>
              </a:lnSpc>
              <a:buFont typeface="Wingdings" panose="05000000000000000000" pitchFamily="2" charset="2"/>
              <a:buChar char="§"/>
            </a:pPr>
            <a:r>
              <a:rPr lang="en-US" sz="1900" dirty="0">
                <a:latin typeface="Arial Narrow" panose="020B0606020202030204" pitchFamily="34" charset="0"/>
              </a:rPr>
              <a:t>A z-score equal to -1 represents an element that is 1 standard deviation less than the mean; a z-score equal to -2, 2 standard deviations less than the mean; etc.</a:t>
            </a:r>
          </a:p>
          <a:p>
            <a:pPr lvl="1">
              <a:lnSpc>
                <a:spcPct val="150000"/>
              </a:lnSpc>
              <a:buFont typeface="Wingdings" panose="05000000000000000000" pitchFamily="2" charset="2"/>
              <a:buChar char="§"/>
            </a:pPr>
            <a:r>
              <a:rPr lang="en-US" sz="1900" dirty="0">
                <a:latin typeface="Arial Narrow" panose="020B0606020202030204" pitchFamily="34" charset="0"/>
              </a:rPr>
              <a:t>If the number of elements in the set is large, about 68% of the elements have a z-score between -1 and 1; about 95% have a z-score between -2 and 2; and about 99% have a z-score between -3 and 3.</a:t>
            </a:r>
          </a:p>
        </p:txBody>
      </p:sp>
    </p:spTree>
    <p:extLst>
      <p:ext uri="{BB962C8B-B14F-4D97-AF65-F5344CB8AC3E}">
        <p14:creationId xmlns:p14="http://schemas.microsoft.com/office/powerpoint/2010/main" val="102127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problem</a:t>
            </a:r>
          </a:p>
        </p:txBody>
      </p:sp>
      <p:sp>
        <p:nvSpPr>
          <p:cNvPr id="3" name="Content Placeholder 2"/>
          <p:cNvSpPr>
            <a:spLocks noGrp="1"/>
          </p:cNvSpPr>
          <p:nvPr>
            <p:ph idx="1"/>
          </p:nvPr>
        </p:nvSpPr>
        <p:spPr>
          <a:xfrm>
            <a:off x="1024128" y="2027054"/>
            <a:ext cx="9720071" cy="4414205"/>
          </a:xfrm>
        </p:spPr>
        <p:txBody>
          <a:bodyPr>
            <a:normAutofit/>
          </a:bodyPr>
          <a:lstStyle/>
          <a:p>
            <a:r>
              <a:rPr lang="en-IN" sz="1800" dirty="0">
                <a:latin typeface="Arial" panose="020B0604020202020204" pitchFamily="34" charset="0"/>
                <a:cs typeface="Arial" panose="020B0604020202020204" pitchFamily="34" charset="0"/>
              </a:rPr>
              <a:t>An FMCG company has requested a large cargo to be transported urgently from New Delhi to Bangalore. When asked about the weight of the cargo, they could not supply the exact weight. However, they have informed us that there are 36 boxes.</a:t>
            </a: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From prior experience with this client, you know that this type of cargo follows a Helsinki distribution with a mean of 72 kg and a standard deviation of 3 kg.</a:t>
            </a: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There is only one flight through which the cargo can be transported. The maximum weight allowed is 2630 kg.</a:t>
            </a:r>
          </a:p>
          <a:p>
            <a:endParaRPr lang="en-IN" sz="1800" dirty="0">
              <a:latin typeface="Arial" panose="020B0604020202020204" pitchFamily="34" charset="0"/>
              <a:cs typeface="Arial" panose="020B0604020202020204" pitchFamily="34" charset="0"/>
            </a:endParaRPr>
          </a:p>
          <a:p>
            <a:r>
              <a:rPr lang="en-IN" sz="1800" b="1" dirty="0">
                <a:latin typeface="Arial" panose="020B0604020202020204" pitchFamily="34" charset="0"/>
                <a:cs typeface="Arial" panose="020B0604020202020204" pitchFamily="34" charset="0"/>
              </a:rPr>
              <a:t>Based on this information, what is the probability that all the cargo can be safely loaded onto the plane and transported immediately?</a:t>
            </a:r>
          </a:p>
        </p:txBody>
      </p:sp>
    </p:spTree>
    <p:extLst>
      <p:ext uri="{BB962C8B-B14F-4D97-AF65-F5344CB8AC3E}">
        <p14:creationId xmlns:p14="http://schemas.microsoft.com/office/powerpoint/2010/main" val="424832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problem solution</a:t>
            </a:r>
          </a:p>
        </p:txBody>
      </p:sp>
      <p:pic>
        <p:nvPicPr>
          <p:cNvPr id="4" name="Content Placeholder 3"/>
          <p:cNvPicPr>
            <a:picLocks noGrp="1" noChangeAspect="1"/>
          </p:cNvPicPr>
          <p:nvPr>
            <p:ph idx="1"/>
          </p:nvPr>
        </p:nvPicPr>
        <p:blipFill>
          <a:blip r:embed="rId2"/>
          <a:stretch>
            <a:fillRect/>
          </a:stretch>
        </p:blipFill>
        <p:spPr>
          <a:xfrm>
            <a:off x="1024128" y="1889490"/>
            <a:ext cx="10175249" cy="4755062"/>
          </a:xfrm>
          <a:prstGeom prst="rect">
            <a:avLst/>
          </a:prstGeom>
        </p:spPr>
      </p:pic>
      <p:sp>
        <p:nvSpPr>
          <p:cNvPr id="3" name="TextBox 2"/>
          <p:cNvSpPr txBox="1"/>
          <p:nvPr/>
        </p:nvSpPr>
        <p:spPr>
          <a:xfrm>
            <a:off x="7509408" y="3894934"/>
            <a:ext cx="851515" cy="461665"/>
          </a:xfrm>
          <a:prstGeom prst="rect">
            <a:avLst/>
          </a:prstGeom>
          <a:solidFill>
            <a:schemeClr val="bg1"/>
          </a:solidFill>
        </p:spPr>
        <p:txBody>
          <a:bodyPr wrap="none" rtlCol="0">
            <a:spAutoFit/>
          </a:bodyPr>
          <a:lstStyle/>
          <a:p>
            <a:r>
              <a:rPr lang="en-IN" sz="2400" b="1" dirty="0">
                <a:solidFill>
                  <a:schemeClr val="tx1">
                    <a:lumMod val="75000"/>
                    <a:lumOff val="25000"/>
                  </a:schemeClr>
                </a:solidFill>
                <a:latin typeface="Cambria Math" panose="02040503050406030204" pitchFamily="18" charset="0"/>
                <a:ea typeface="Cambria Math" panose="02040503050406030204" pitchFamily="18" charset="0"/>
                <a:cs typeface="Times New Roman" panose="02020603050405020304" pitchFamily="18" charset="0"/>
              </a:rPr>
              <a:t>2630</a:t>
            </a:r>
            <a:endParaRPr lang="en-IN" sz="1600" b="1" dirty="0">
              <a:solidFill>
                <a:schemeClr val="tx1">
                  <a:lumMod val="75000"/>
                  <a:lumOff val="25000"/>
                </a:schemeClr>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6" name="TextBox 5"/>
          <p:cNvSpPr txBox="1"/>
          <p:nvPr/>
        </p:nvSpPr>
        <p:spPr>
          <a:xfrm>
            <a:off x="8608572" y="3375698"/>
            <a:ext cx="851515" cy="461665"/>
          </a:xfrm>
          <a:prstGeom prst="rect">
            <a:avLst/>
          </a:prstGeom>
          <a:solidFill>
            <a:schemeClr val="bg1"/>
          </a:solidFill>
        </p:spPr>
        <p:txBody>
          <a:bodyPr wrap="none" rtlCol="0">
            <a:spAutoFit/>
          </a:bodyPr>
          <a:lstStyle/>
          <a:p>
            <a:r>
              <a:rPr lang="en-IN" sz="2400" b="1" dirty="0">
                <a:solidFill>
                  <a:schemeClr val="tx1">
                    <a:lumMod val="75000"/>
                    <a:lumOff val="25000"/>
                  </a:schemeClr>
                </a:solidFill>
                <a:latin typeface="Cambria Math" panose="02040503050406030204" pitchFamily="18" charset="0"/>
                <a:ea typeface="Cambria Math" panose="02040503050406030204" pitchFamily="18" charset="0"/>
                <a:cs typeface="Times New Roman" panose="02020603050405020304" pitchFamily="18" charset="0"/>
              </a:rPr>
              <a:t>2630</a:t>
            </a:r>
            <a:endParaRPr lang="en-IN" sz="1600" b="1" dirty="0">
              <a:solidFill>
                <a:schemeClr val="tx1">
                  <a:lumMod val="75000"/>
                  <a:lumOff val="25000"/>
                </a:schemeClr>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3640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96" t="26195" r="996" b="32035"/>
          <a:stretch/>
        </p:blipFill>
        <p:spPr>
          <a:xfrm>
            <a:off x="0" y="2743197"/>
            <a:ext cx="12192000" cy="2864582"/>
          </a:xfrm>
          <a:prstGeom prst="rect">
            <a:avLst/>
          </a:prstGeom>
        </p:spPr>
      </p:pic>
      <p:sp>
        <p:nvSpPr>
          <p:cNvPr id="5" name="Title 1"/>
          <p:cNvSpPr>
            <a:spLocks noGrp="1"/>
          </p:cNvSpPr>
          <p:nvPr>
            <p:ph type="title"/>
          </p:nvPr>
        </p:nvSpPr>
        <p:spPr>
          <a:xfrm>
            <a:off x="1024128" y="585216"/>
            <a:ext cx="9720072" cy="1499616"/>
          </a:xfrm>
        </p:spPr>
        <p:txBody>
          <a:bodyPr/>
          <a:lstStyle/>
          <a:p>
            <a:r>
              <a:rPr lang="en-IN" dirty="0"/>
              <a:t>Example problem 2</a:t>
            </a:r>
          </a:p>
        </p:txBody>
      </p:sp>
    </p:spTree>
    <p:extLst>
      <p:ext uri="{BB962C8B-B14F-4D97-AF65-F5344CB8AC3E}">
        <p14:creationId xmlns:p14="http://schemas.microsoft.com/office/powerpoint/2010/main" val="7347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Statistical Significance</a:t>
            </a:r>
          </a:p>
        </p:txBody>
      </p:sp>
      <p:sp>
        <p:nvSpPr>
          <p:cNvPr id="4" name="Content Placeholder 2"/>
          <p:cNvSpPr>
            <a:spLocks noGrp="1"/>
          </p:cNvSpPr>
          <p:nvPr>
            <p:ph idx="1"/>
          </p:nvPr>
        </p:nvSpPr>
        <p:spPr>
          <a:xfrm>
            <a:off x="1024128" y="2286000"/>
            <a:ext cx="9720071" cy="4023360"/>
          </a:xfrm>
        </p:spPr>
        <p:txBody>
          <a:bodyPr>
            <a:normAutofit/>
          </a:bodyPr>
          <a:lstStyle/>
          <a:p>
            <a:pPr>
              <a:lnSpc>
                <a:spcPct val="150000"/>
              </a:lnSpc>
            </a:pPr>
            <a:r>
              <a:rPr lang="en-US" sz="1800" dirty="0">
                <a:latin typeface="Roboto"/>
              </a:rPr>
              <a:t>Statistical Significance is the likelihood that a relationship between two or more variables is caused by something other than random chance. Statistical hypothesis testing is used to determine whether the result of a data set is statistically significant. This test provides a p-value, representing the probability that random chance could explain the result; in general, a p-value of 5% or lower is considered to be statistically significant.</a:t>
            </a:r>
            <a:endParaRPr lang="en-IN" dirty="0">
              <a:latin typeface="Roboto"/>
            </a:endParaRPr>
          </a:p>
        </p:txBody>
      </p:sp>
      <p:sp>
        <p:nvSpPr>
          <p:cNvPr id="5" name="Content Placeholder 2"/>
          <p:cNvSpPr txBox="1">
            <a:spLocks/>
          </p:cNvSpPr>
          <p:nvPr/>
        </p:nvSpPr>
        <p:spPr>
          <a:xfrm>
            <a:off x="1176528" y="2438400"/>
            <a:ext cx="9720071"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a:lstStyle>
          <a:p>
            <a:pPr>
              <a:lnSpc>
                <a:spcPct val="150000"/>
              </a:lnSpc>
            </a:pPr>
            <a:endParaRPr lang="en-IN" dirty="0">
              <a:latin typeface="Roboto"/>
            </a:endParaRPr>
          </a:p>
        </p:txBody>
      </p:sp>
    </p:spTree>
    <p:extLst>
      <p:ext uri="{BB962C8B-B14F-4D97-AF65-F5344CB8AC3E}">
        <p14:creationId xmlns:p14="http://schemas.microsoft.com/office/powerpoint/2010/main" val="246194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dirty="0">
                <a:latin typeface="Roboto"/>
              </a:rPr>
              <a:t>In the significance testing approach, a null hypothesis is rejected if the observed data are significantly unlikely to have occurred if the null hypothesis were true. In this case the null hypothesis is rejected and an alternative hypothesis is accepted in its place. If the data are consistent with the null hypothesis, then the null hypothesis is not rejected.</a:t>
            </a:r>
            <a:endParaRPr lang="en-IN" dirty="0">
              <a:latin typeface="Roboto"/>
            </a:endParaRPr>
          </a:p>
        </p:txBody>
      </p:sp>
      <p:sp>
        <p:nvSpPr>
          <p:cNvPr id="4" name="Title 1"/>
          <p:cNvSpPr>
            <a:spLocks noGrp="1"/>
          </p:cNvSpPr>
          <p:nvPr>
            <p:ph type="title"/>
          </p:nvPr>
        </p:nvSpPr>
        <p:spPr/>
        <p:txBody>
          <a:bodyPr/>
          <a:lstStyle/>
          <a:p>
            <a:r>
              <a:rPr lang="en-IN" dirty="0"/>
              <a:t>Null hypothesis</a:t>
            </a:r>
          </a:p>
        </p:txBody>
      </p:sp>
    </p:spTree>
    <p:extLst>
      <p:ext uri="{BB962C8B-B14F-4D97-AF65-F5344CB8AC3E}">
        <p14:creationId xmlns:p14="http://schemas.microsoft.com/office/powerpoint/2010/main" val="1912394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7345" b="11387"/>
          <a:stretch/>
        </p:blipFill>
        <p:spPr>
          <a:xfrm>
            <a:off x="0" y="1189528"/>
            <a:ext cx="12192000" cy="4887591"/>
          </a:xfrm>
          <a:prstGeom prst="rect">
            <a:avLst/>
          </a:prstGeom>
        </p:spPr>
      </p:pic>
      <p:pic>
        <p:nvPicPr>
          <p:cNvPr id="5" name="Picture 4"/>
          <p:cNvPicPr>
            <a:picLocks noChangeAspect="1"/>
          </p:cNvPicPr>
          <p:nvPr/>
        </p:nvPicPr>
        <p:blipFill rotWithShape="1">
          <a:blip r:embed="rId3"/>
          <a:srcRect t="17463" b="11387"/>
          <a:stretch/>
        </p:blipFill>
        <p:spPr>
          <a:xfrm>
            <a:off x="0" y="1197620"/>
            <a:ext cx="12192000" cy="4879499"/>
          </a:xfrm>
          <a:prstGeom prst="rect">
            <a:avLst/>
          </a:prstGeom>
        </p:spPr>
      </p:pic>
      <p:pic>
        <p:nvPicPr>
          <p:cNvPr id="6" name="Picture 5"/>
          <p:cNvPicPr>
            <a:picLocks noChangeAspect="1"/>
          </p:cNvPicPr>
          <p:nvPr/>
        </p:nvPicPr>
        <p:blipFill rotWithShape="1">
          <a:blip r:embed="rId4"/>
          <a:srcRect t="17699" b="11150"/>
          <a:stretch/>
        </p:blipFill>
        <p:spPr>
          <a:xfrm>
            <a:off x="0" y="1213804"/>
            <a:ext cx="12192000" cy="4879499"/>
          </a:xfrm>
          <a:prstGeom prst="rect">
            <a:avLst/>
          </a:prstGeom>
        </p:spPr>
      </p:pic>
      <p:pic>
        <p:nvPicPr>
          <p:cNvPr id="7" name="Picture 6"/>
          <p:cNvPicPr>
            <a:picLocks noChangeAspect="1"/>
          </p:cNvPicPr>
          <p:nvPr/>
        </p:nvPicPr>
        <p:blipFill rotWithShape="1">
          <a:blip r:embed="rId5"/>
          <a:srcRect t="16992" b="12212"/>
          <a:stretch/>
        </p:blipFill>
        <p:spPr>
          <a:xfrm>
            <a:off x="0" y="1165253"/>
            <a:ext cx="12192000" cy="4855222"/>
          </a:xfrm>
          <a:prstGeom prst="rect">
            <a:avLst/>
          </a:prstGeom>
        </p:spPr>
      </p:pic>
    </p:spTree>
    <p:extLst>
      <p:ext uri="{BB962C8B-B14F-4D97-AF65-F5344CB8AC3E}">
        <p14:creationId xmlns:p14="http://schemas.microsoft.com/office/powerpoint/2010/main" val="38922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Hypothesis testing</a:t>
            </a:r>
          </a:p>
        </p:txBody>
      </p:sp>
      <p:sp>
        <p:nvSpPr>
          <p:cNvPr id="4" name="Content Placeholder 2"/>
          <p:cNvSpPr>
            <a:spLocks noGrp="1"/>
          </p:cNvSpPr>
          <p:nvPr>
            <p:ph idx="1"/>
          </p:nvPr>
        </p:nvSpPr>
        <p:spPr>
          <a:xfrm>
            <a:off x="1024128" y="2286000"/>
            <a:ext cx="9720071" cy="4023360"/>
          </a:xfrm>
        </p:spPr>
        <p:txBody>
          <a:bodyPr/>
          <a:lstStyle/>
          <a:p>
            <a:pPr>
              <a:lnSpc>
                <a:spcPct val="150000"/>
              </a:lnSpc>
            </a:pPr>
            <a:r>
              <a:rPr lang="en-US" dirty="0">
                <a:latin typeface="Roboto"/>
              </a:rPr>
              <a:t>Hypothesis testing in statistics is a way for you to test the results of a survey or experiment to see if you have meaningful results. You’re basically testing whether your results are valid by figuring out the odds that your results have happened by chance. If your results may have happened by chance, the experiment won’t be repeatable and so has little use.</a:t>
            </a:r>
            <a:endParaRPr lang="en-IN" dirty="0">
              <a:latin typeface="Roboto"/>
            </a:endParaRPr>
          </a:p>
        </p:txBody>
      </p:sp>
    </p:spTree>
    <p:extLst>
      <p:ext uri="{BB962C8B-B14F-4D97-AF65-F5344CB8AC3E}">
        <p14:creationId xmlns:p14="http://schemas.microsoft.com/office/powerpoint/2010/main" val="3608882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24789"/>
            <a:ext cx="12179487" cy="5547160"/>
          </a:xfrm>
          <a:prstGeom prst="rect">
            <a:avLst/>
          </a:prstGeom>
        </p:spPr>
      </p:pic>
      <p:pic>
        <p:nvPicPr>
          <p:cNvPr id="5" name="Picture 4"/>
          <p:cNvPicPr>
            <a:picLocks noChangeAspect="1"/>
          </p:cNvPicPr>
          <p:nvPr/>
        </p:nvPicPr>
        <p:blipFill>
          <a:blip r:embed="rId3"/>
          <a:stretch>
            <a:fillRect/>
          </a:stretch>
        </p:blipFill>
        <p:spPr>
          <a:xfrm>
            <a:off x="394057" y="2291326"/>
            <a:ext cx="6148918" cy="3834108"/>
          </a:xfrm>
          <a:prstGeom prst="rect">
            <a:avLst/>
          </a:prstGeom>
        </p:spPr>
      </p:pic>
      <p:pic>
        <p:nvPicPr>
          <p:cNvPr id="6" name="Picture 5"/>
          <p:cNvPicPr>
            <a:picLocks noChangeAspect="1"/>
          </p:cNvPicPr>
          <p:nvPr/>
        </p:nvPicPr>
        <p:blipFill>
          <a:blip r:embed="rId4"/>
          <a:stretch>
            <a:fillRect/>
          </a:stretch>
        </p:blipFill>
        <p:spPr>
          <a:xfrm>
            <a:off x="6445712" y="2135786"/>
            <a:ext cx="5112860" cy="3843132"/>
          </a:xfrm>
          <a:prstGeom prst="rect">
            <a:avLst/>
          </a:prstGeom>
        </p:spPr>
      </p:pic>
      <p:pic>
        <p:nvPicPr>
          <p:cNvPr id="7" name="Picture 6"/>
          <p:cNvPicPr>
            <a:picLocks noChangeAspect="1"/>
          </p:cNvPicPr>
          <p:nvPr/>
        </p:nvPicPr>
        <p:blipFill>
          <a:blip r:embed="rId5"/>
          <a:stretch>
            <a:fillRect/>
          </a:stretch>
        </p:blipFill>
        <p:spPr>
          <a:xfrm>
            <a:off x="168842" y="2190032"/>
            <a:ext cx="6249574" cy="3935401"/>
          </a:xfrm>
          <a:prstGeom prst="rect">
            <a:avLst/>
          </a:prstGeom>
        </p:spPr>
      </p:pic>
    </p:spTree>
    <p:extLst>
      <p:ext uri="{BB962C8B-B14F-4D97-AF65-F5344CB8AC3E}">
        <p14:creationId xmlns:p14="http://schemas.microsoft.com/office/powerpoint/2010/main" val="10498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Rejection region</a:t>
            </a:r>
          </a:p>
        </p:txBody>
      </p:sp>
      <p:pic>
        <p:nvPicPr>
          <p:cNvPr id="4" name="Content Placeholder 3"/>
          <p:cNvPicPr>
            <a:picLocks noGrp="1" noChangeAspect="1"/>
          </p:cNvPicPr>
          <p:nvPr>
            <p:ph idx="1"/>
          </p:nvPr>
        </p:nvPicPr>
        <p:blipFill>
          <a:blip r:embed="rId2"/>
          <a:stretch>
            <a:fillRect/>
          </a:stretch>
        </p:blipFill>
        <p:spPr>
          <a:xfrm>
            <a:off x="1023938" y="2344873"/>
            <a:ext cx="9720262" cy="3904978"/>
          </a:xfrm>
          <a:prstGeom prst="rect">
            <a:avLst/>
          </a:prstGeom>
        </p:spPr>
      </p:pic>
    </p:spTree>
    <p:extLst>
      <p:ext uri="{BB962C8B-B14F-4D97-AF65-F5344CB8AC3E}">
        <p14:creationId xmlns:p14="http://schemas.microsoft.com/office/powerpoint/2010/main" val="175056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mean</a:t>
            </a:r>
          </a:p>
        </p:txBody>
      </p:sp>
      <p:sp>
        <p:nvSpPr>
          <p:cNvPr id="3" name="Content Placeholder 2"/>
          <p:cNvSpPr>
            <a:spLocks noGrp="1"/>
          </p:cNvSpPr>
          <p:nvPr>
            <p:ph idx="1"/>
          </p:nvPr>
        </p:nvSpPr>
        <p:spPr/>
        <p:txBody>
          <a:bodyPr>
            <a:noAutofit/>
          </a:bodyPr>
          <a:lstStyle/>
          <a:p>
            <a:pPr marL="92075" indent="0">
              <a:buNone/>
            </a:pPr>
            <a:r>
              <a:rPr lang="en-US" sz="2000" b="1" dirty="0">
                <a:solidFill>
                  <a:schemeClr val="accent1">
                    <a:lumMod val="75000"/>
                  </a:schemeClr>
                </a:solidFill>
                <a:latin typeface="Arial Narrow" panose="020B0606020202030204" pitchFamily="34" charset="0"/>
              </a:rPr>
              <a:t>A student has gotten the following grades on his tests: 87, 95, 76, and 88. He wants an 85 or better overall. What is the minimum grade he must get on the last test in order to achieve that average?</a:t>
            </a:r>
          </a:p>
          <a:p>
            <a:r>
              <a:rPr lang="en-US" sz="1800" dirty="0">
                <a:latin typeface="Roboto"/>
                <a:cs typeface="Nirmala UI" panose="020B0502040204020203" pitchFamily="34" charset="0"/>
              </a:rPr>
              <a:t>Let the required marks be x.</a:t>
            </a:r>
          </a:p>
          <a:p>
            <a:r>
              <a:rPr lang="en-US" sz="1800" dirty="0">
                <a:latin typeface="Roboto"/>
                <a:cs typeface="Nirmala UI" panose="020B0502040204020203" pitchFamily="34" charset="0"/>
              </a:rPr>
              <a:t>Solving for x:</a:t>
            </a:r>
          </a:p>
          <a:p>
            <a:pPr marL="90488" indent="-90488"/>
            <a:r>
              <a:rPr lang="en-US" sz="1800" dirty="0">
                <a:latin typeface="Roboto"/>
                <a:cs typeface="Nirmala UI" panose="020B0502040204020203" pitchFamily="34" charset="0"/>
              </a:rPr>
              <a:t>(87 + 95 + 76 + 88 + x) ÷ 5 = 85</a:t>
            </a:r>
          </a:p>
          <a:p>
            <a:r>
              <a:rPr lang="en-US" sz="1800" dirty="0">
                <a:latin typeface="Roboto"/>
                <a:cs typeface="Nirmala UI" panose="020B0502040204020203" pitchFamily="34" charset="0"/>
              </a:rPr>
              <a:t>87 + 95 + 76 + 88 + x = 425</a:t>
            </a:r>
          </a:p>
          <a:p>
            <a:r>
              <a:rPr lang="en-US" sz="1800" dirty="0">
                <a:latin typeface="Roboto"/>
                <a:cs typeface="Nirmala UI" panose="020B0502040204020203" pitchFamily="34" charset="0"/>
              </a:rPr>
              <a:t>346 + x = 425</a:t>
            </a:r>
          </a:p>
          <a:p>
            <a:r>
              <a:rPr lang="en-US" sz="1800" dirty="0">
                <a:latin typeface="Roboto"/>
                <a:cs typeface="Nirmala UI" panose="020B0502040204020203" pitchFamily="34" charset="0"/>
              </a:rPr>
              <a:t>x = 79</a:t>
            </a:r>
          </a:p>
          <a:p>
            <a:r>
              <a:rPr lang="en-IN" sz="1600" b="1" dirty="0">
                <a:latin typeface="Roboto"/>
              </a:rPr>
              <a:t>Thus, the minimum grade required is 79.</a:t>
            </a:r>
          </a:p>
        </p:txBody>
      </p:sp>
    </p:spTree>
    <p:extLst>
      <p:ext uri="{BB962C8B-B14F-4D97-AF65-F5344CB8AC3E}">
        <p14:creationId xmlns:p14="http://schemas.microsoft.com/office/powerpoint/2010/main" val="429057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median</a:t>
            </a:r>
          </a:p>
        </p:txBody>
      </p:sp>
      <p:sp>
        <p:nvSpPr>
          <p:cNvPr id="3" name="Content Placeholder 2"/>
          <p:cNvSpPr>
            <a:spLocks noGrp="1"/>
          </p:cNvSpPr>
          <p:nvPr>
            <p:ph idx="1"/>
          </p:nvPr>
        </p:nvSpPr>
        <p:spPr>
          <a:xfrm>
            <a:off x="1024128" y="2103929"/>
            <a:ext cx="9835384" cy="4286351"/>
          </a:xfrm>
        </p:spPr>
        <p:txBody>
          <a:bodyPr>
            <a:normAutofit fontScale="85000" lnSpcReduction="10000"/>
          </a:bodyPr>
          <a:lstStyle/>
          <a:p>
            <a:r>
              <a:rPr lang="en-US" sz="2600" b="1" dirty="0">
                <a:solidFill>
                  <a:schemeClr val="accent2">
                    <a:lumMod val="60000"/>
                    <a:lumOff val="40000"/>
                  </a:schemeClr>
                </a:solidFill>
                <a:latin typeface="Roboto"/>
              </a:rPr>
              <a:t>Find the median of this data:</a:t>
            </a:r>
          </a:p>
          <a:p>
            <a:r>
              <a:rPr lang="en-US" dirty="0">
                <a:latin typeface="Roboto"/>
              </a:rPr>
              <a:t>10, 40, 20, 50</a:t>
            </a:r>
          </a:p>
          <a:p>
            <a:endParaRPr lang="en-US" dirty="0">
              <a:latin typeface="Roboto"/>
            </a:endParaRPr>
          </a:p>
          <a:p>
            <a:r>
              <a:rPr lang="en-US" sz="1900" dirty="0">
                <a:latin typeface="Roboto"/>
              </a:rPr>
              <a:t>Put the data in order first:</a:t>
            </a:r>
          </a:p>
          <a:p>
            <a:r>
              <a:rPr lang="en-US" sz="1900" dirty="0">
                <a:latin typeface="Roboto"/>
              </a:rPr>
              <a:t>10, 20, 40, 50</a:t>
            </a:r>
          </a:p>
          <a:p>
            <a:endParaRPr lang="en-US" sz="1900" dirty="0">
              <a:latin typeface="Roboto"/>
            </a:endParaRPr>
          </a:p>
          <a:p>
            <a:r>
              <a:rPr lang="en-US" sz="1900" dirty="0">
                <a:latin typeface="Roboto"/>
              </a:rPr>
              <a:t>There is an even number of data points, so the median is the average of the middle two data points.</a:t>
            </a:r>
          </a:p>
          <a:p>
            <a:r>
              <a:rPr lang="en-US" sz="1900" dirty="0">
                <a:latin typeface="Roboto"/>
              </a:rPr>
              <a:t>10, {20}, {40}, 50</a:t>
            </a:r>
          </a:p>
          <a:p>
            <a:r>
              <a:rPr lang="en-US" sz="1900" dirty="0">
                <a:latin typeface="Roboto"/>
              </a:rPr>
              <a:t>Median = {20+40} / {2} = 30</a:t>
            </a:r>
          </a:p>
          <a:p>
            <a:endParaRPr lang="en-US" sz="1900" b="1" dirty="0">
              <a:latin typeface="Roboto"/>
            </a:endParaRPr>
          </a:p>
          <a:p>
            <a:r>
              <a:rPr lang="en-US" sz="1900" b="1" dirty="0">
                <a:latin typeface="Roboto"/>
              </a:rPr>
              <a:t>The median is 30</a:t>
            </a:r>
            <a:r>
              <a:rPr lang="en-US" dirty="0">
                <a:latin typeface="Roboto"/>
              </a:rPr>
              <a:t>.</a:t>
            </a:r>
            <a:endParaRPr lang="en-IN" dirty="0">
              <a:latin typeface="Roboto"/>
            </a:endParaRPr>
          </a:p>
        </p:txBody>
      </p:sp>
    </p:spTree>
    <p:extLst>
      <p:ext uri="{BB962C8B-B14F-4D97-AF65-F5344CB8AC3E}">
        <p14:creationId xmlns:p14="http://schemas.microsoft.com/office/powerpoint/2010/main" val="207232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mode</a:t>
            </a:r>
          </a:p>
        </p:txBody>
      </p:sp>
      <p:sp>
        <p:nvSpPr>
          <p:cNvPr id="3" name="Content Placeholder 2"/>
          <p:cNvSpPr>
            <a:spLocks noGrp="1"/>
          </p:cNvSpPr>
          <p:nvPr>
            <p:ph idx="1"/>
          </p:nvPr>
        </p:nvSpPr>
        <p:spPr/>
        <p:txBody>
          <a:bodyPr>
            <a:normAutofit/>
          </a:bodyPr>
          <a:lstStyle/>
          <a:p>
            <a:pPr fontAlgn="base"/>
            <a:r>
              <a:rPr lang="en-US" sz="2400" dirty="0">
                <a:solidFill>
                  <a:schemeClr val="accent2">
                    <a:lumMod val="60000"/>
                    <a:lumOff val="40000"/>
                  </a:schemeClr>
                </a:solidFill>
                <a:latin typeface="Arial" panose="020B0604020202020204" pitchFamily="34" charset="0"/>
                <a:cs typeface="Arial" panose="020B0604020202020204" pitchFamily="34" charset="0"/>
              </a:rPr>
              <a:t>Ms. Rubin asked students in her class how many siblings they each had.</a:t>
            </a:r>
          </a:p>
          <a:p>
            <a:pPr fontAlgn="base"/>
            <a:endParaRPr lang="en-US" sz="2400" dirty="0">
              <a:solidFill>
                <a:schemeClr val="accent2">
                  <a:lumMod val="60000"/>
                  <a:lumOff val="40000"/>
                </a:schemeClr>
              </a:solidFill>
              <a:latin typeface="Arial" panose="020B0604020202020204" pitchFamily="34" charset="0"/>
              <a:cs typeface="Arial" panose="020B0604020202020204" pitchFamily="34" charset="0"/>
            </a:endParaRPr>
          </a:p>
          <a:p>
            <a:pPr fontAlgn="base"/>
            <a:r>
              <a:rPr lang="en-US" sz="2400" b="1" dirty="0">
                <a:solidFill>
                  <a:schemeClr val="bg1">
                    <a:lumMod val="65000"/>
                  </a:schemeClr>
                </a:solidFill>
                <a:latin typeface="Arial" panose="020B0604020202020204" pitchFamily="34" charset="0"/>
                <a:cs typeface="Arial" panose="020B0604020202020204" pitchFamily="34" charset="0"/>
              </a:rPr>
              <a:t>Find the mode of the data:</a:t>
            </a:r>
            <a:r>
              <a:rPr lang="en-US" sz="2400" dirty="0">
                <a:solidFill>
                  <a:schemeClr val="bg1">
                    <a:lumMod val="65000"/>
                  </a:schemeClr>
                </a:solidFill>
                <a:latin typeface="Arial" panose="020B0604020202020204" pitchFamily="34" charset="0"/>
                <a:cs typeface="Arial" panose="020B0604020202020204" pitchFamily="34" charset="0"/>
              </a:rPr>
              <a:t/>
            </a:r>
            <a:br>
              <a:rPr lang="en-US" sz="2400" dirty="0">
                <a:solidFill>
                  <a:schemeClr val="bg1">
                    <a:lumMod val="65000"/>
                  </a:schemeClr>
                </a:solidFill>
                <a:latin typeface="Arial" panose="020B0604020202020204" pitchFamily="34" charset="0"/>
                <a:cs typeface="Arial" panose="020B0604020202020204" pitchFamily="34" charset="0"/>
              </a:rPr>
            </a:br>
            <a:r>
              <a:rPr lang="en-US" sz="2400" dirty="0">
                <a:solidFill>
                  <a:srgbClr val="21242C"/>
                </a:solidFill>
                <a:latin typeface="Arial" panose="020B0604020202020204" pitchFamily="34" charset="0"/>
                <a:cs typeface="Arial" panose="020B0604020202020204" pitchFamily="34" charset="0"/>
              </a:rPr>
              <a:t>0, 0, 0, 1, 1, 1, 1, 2, 2, 2, 2, 4</a:t>
            </a:r>
          </a:p>
          <a:p>
            <a:pPr fontAlgn="base"/>
            <a:r>
              <a:rPr lang="en-US" sz="2400" dirty="0">
                <a:solidFill>
                  <a:schemeClr val="bg1">
                    <a:lumMod val="65000"/>
                  </a:schemeClr>
                </a:solidFill>
                <a:latin typeface="Arial" panose="020B0604020202020204" pitchFamily="34" charset="0"/>
                <a:cs typeface="Arial" panose="020B0604020202020204" pitchFamily="34" charset="0"/>
              </a:rPr>
              <a:t>Look for the value that occurs the most:</a:t>
            </a:r>
            <a:br>
              <a:rPr lang="en-US" sz="2400" dirty="0">
                <a:solidFill>
                  <a:schemeClr val="bg1">
                    <a:lumMod val="65000"/>
                  </a:schemeClr>
                </a:solidFill>
                <a:latin typeface="Arial" panose="020B0604020202020204" pitchFamily="34" charset="0"/>
                <a:cs typeface="Arial" panose="020B0604020202020204" pitchFamily="34" charset="0"/>
              </a:rPr>
            </a:br>
            <a:r>
              <a:rPr lang="en-US" sz="2400" dirty="0">
                <a:solidFill>
                  <a:srgbClr val="21242C"/>
                </a:solidFill>
                <a:latin typeface="Arial" panose="020B0604020202020204" pitchFamily="34" charset="0"/>
                <a:cs typeface="Arial" panose="020B0604020202020204" pitchFamily="34" charset="0"/>
              </a:rPr>
              <a:t>0, 0, 0, 1, 1, 1, 1, 2, 2, 2, 2, 4</a:t>
            </a:r>
          </a:p>
          <a:p>
            <a:pPr fontAlgn="base"/>
            <a:r>
              <a:rPr lang="en-US" sz="2400" dirty="0">
                <a:solidFill>
                  <a:schemeClr val="bg1">
                    <a:lumMod val="65000"/>
                  </a:schemeClr>
                </a:solidFill>
                <a:latin typeface="Arial" panose="020B0604020202020204" pitchFamily="34" charset="0"/>
                <a:cs typeface="Arial" panose="020B0604020202020204" pitchFamily="34" charset="0"/>
              </a:rPr>
              <a:t>There is a tie for the value that occurs the most often.</a:t>
            </a:r>
          </a:p>
          <a:p>
            <a:pPr fontAlgn="base"/>
            <a:r>
              <a:rPr lang="en-US" sz="2400" dirty="0">
                <a:solidFill>
                  <a:srgbClr val="21242C"/>
                </a:solidFill>
                <a:latin typeface="Arial" panose="020B0604020202020204" pitchFamily="34" charset="0"/>
                <a:cs typeface="Arial" panose="020B0604020202020204" pitchFamily="34" charset="0"/>
              </a:rPr>
              <a:t>The modes are </a:t>
            </a:r>
            <a:r>
              <a:rPr lang="en-US" sz="2400" b="1" dirty="0">
                <a:solidFill>
                  <a:srgbClr val="21242C"/>
                </a:solidFill>
                <a:latin typeface="Arial" panose="020B0604020202020204" pitchFamily="34" charset="0"/>
                <a:cs typeface="Arial" panose="020B0604020202020204" pitchFamily="34" charset="0"/>
              </a:rPr>
              <a:t>1</a:t>
            </a:r>
            <a:r>
              <a:rPr lang="en-US" sz="2400" dirty="0">
                <a:solidFill>
                  <a:srgbClr val="21242C"/>
                </a:solidFill>
                <a:latin typeface="Arial" panose="020B0604020202020204" pitchFamily="34" charset="0"/>
                <a:cs typeface="Arial" panose="020B0604020202020204" pitchFamily="34" charset="0"/>
              </a:rPr>
              <a:t> and </a:t>
            </a:r>
            <a:r>
              <a:rPr lang="en-US" sz="2400" b="1" dirty="0">
                <a:solidFill>
                  <a:srgbClr val="21242C"/>
                </a:solidFill>
                <a:latin typeface="Arial" panose="020B0604020202020204" pitchFamily="34" charset="0"/>
                <a:cs typeface="Arial" panose="020B0604020202020204" pitchFamily="34" charset="0"/>
              </a:rPr>
              <a:t>2</a:t>
            </a:r>
            <a:r>
              <a:rPr lang="en-US" sz="2400" dirty="0">
                <a:solidFill>
                  <a:srgbClr val="21242C"/>
                </a:solidFill>
                <a:latin typeface="Arial" panose="020B0604020202020204" pitchFamily="34" charset="0"/>
                <a:cs typeface="Arial" panose="020B0604020202020204" pitchFamily="34" charset="0"/>
              </a:rPr>
              <a:t> siblings.</a:t>
            </a:r>
            <a:endParaRPr lang="en-US" sz="2400" i="0" dirty="0">
              <a:solidFill>
                <a:srgbClr val="21242C"/>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103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Standard deviation</a:t>
            </a:r>
          </a:p>
        </p:txBody>
      </p:sp>
      <p:sp>
        <p:nvSpPr>
          <p:cNvPr id="3" name="Content Placeholder 2"/>
          <p:cNvSpPr>
            <a:spLocks noGrp="1"/>
          </p:cNvSpPr>
          <p:nvPr>
            <p:ph idx="1"/>
          </p:nvPr>
        </p:nvSpPr>
        <p:spPr/>
        <p:txBody>
          <a:bodyPr/>
          <a:lstStyle/>
          <a:p>
            <a:pPr>
              <a:lnSpc>
                <a:spcPct val="100000"/>
              </a:lnSpc>
            </a:pPr>
            <a:r>
              <a:rPr lang="en-US" dirty="0">
                <a:latin typeface="Arial" panose="020B0604020202020204" pitchFamily="34" charset="0"/>
                <a:cs typeface="Arial" panose="020B0604020202020204" pitchFamily="34" charset="0"/>
              </a:rPr>
              <a:t>Standard Deviation is a measure that is used to quantify the amount of variation or dispersion of a set of data values. A low standard deviation indicates that the data points tend to be close to the mean (also called the expected value) of the set, while a high standard deviation indicates that the data points are spread out over a wider range of values.</a:t>
            </a:r>
            <a:endParaRPr lang="en-I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773967" y="4369854"/>
            <a:ext cx="5220964" cy="2027385"/>
          </a:xfrm>
          <a:prstGeom prst="rect">
            <a:avLst/>
          </a:prstGeom>
        </p:spPr>
      </p:pic>
    </p:spTree>
    <p:extLst>
      <p:ext uri="{BB962C8B-B14F-4D97-AF65-F5344CB8AC3E}">
        <p14:creationId xmlns:p14="http://schemas.microsoft.com/office/powerpoint/2010/main" val="34704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&amp; discrete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86218423"/>
              </p:ext>
            </p:extLst>
          </p:nvPr>
        </p:nvGraphicFramePr>
        <p:xfrm>
          <a:off x="1132486" y="2003914"/>
          <a:ext cx="9611715" cy="4364517"/>
        </p:xfrm>
        <a:graphic>
          <a:graphicData uri="http://schemas.openxmlformats.org/drawingml/2006/table">
            <a:tbl>
              <a:tblPr/>
              <a:tblGrid>
                <a:gridCol w="3203905">
                  <a:extLst>
                    <a:ext uri="{9D8B030D-6E8A-4147-A177-3AD203B41FA5}">
                      <a16:colId xmlns="" xmlns:a16="http://schemas.microsoft.com/office/drawing/2014/main" val="20000"/>
                    </a:ext>
                  </a:extLst>
                </a:gridCol>
                <a:gridCol w="3203905">
                  <a:extLst>
                    <a:ext uri="{9D8B030D-6E8A-4147-A177-3AD203B41FA5}">
                      <a16:colId xmlns="" xmlns:a16="http://schemas.microsoft.com/office/drawing/2014/main" val="20001"/>
                    </a:ext>
                  </a:extLst>
                </a:gridCol>
                <a:gridCol w="3203905">
                  <a:extLst>
                    <a:ext uri="{9D8B030D-6E8A-4147-A177-3AD203B41FA5}">
                      <a16:colId xmlns="" xmlns:a16="http://schemas.microsoft.com/office/drawing/2014/main" val="20002"/>
                    </a:ext>
                  </a:extLst>
                </a:gridCol>
              </a:tblGrid>
              <a:tr h="379523">
                <a:tc>
                  <a:txBody>
                    <a:bodyPr/>
                    <a:lstStyle/>
                    <a:p>
                      <a:pPr algn="ctr" fontAlgn="ctr"/>
                      <a:r>
                        <a:rPr lang="en-IN" sz="1400" b="1" cap="all" dirty="0">
                          <a:effectLst/>
                        </a:rPr>
                        <a:t>BASIS FOR COMPARISON</a:t>
                      </a:r>
                    </a:p>
                  </a:txBody>
                  <a:tcPr marL="31800" marR="31800" marT="31800" marB="3180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400" b="1" cap="all" dirty="0">
                          <a:effectLst/>
                        </a:rPr>
                        <a:t>DISCRETE VARIABLE</a:t>
                      </a:r>
                    </a:p>
                  </a:txBody>
                  <a:tcPr marL="31800" marR="31800" marT="31800" marB="3180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400" b="1" cap="all" dirty="0">
                          <a:effectLst/>
                        </a:rPr>
                        <a:t>CONTINUOUS VARIABLE</a:t>
                      </a:r>
                    </a:p>
                  </a:txBody>
                  <a:tcPr marL="31800" marR="31800" marT="31800" marB="31800"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extLst>
                  <a:ext uri="{0D108BD9-81ED-4DB2-BD59-A6C34878D82A}">
                    <a16:rowId xmlns="" xmlns:a16="http://schemas.microsoft.com/office/drawing/2014/main" val="10000"/>
                  </a:ext>
                </a:extLst>
              </a:tr>
              <a:tr h="1621599">
                <a:tc>
                  <a:txBody>
                    <a:bodyPr/>
                    <a:lstStyle/>
                    <a:p>
                      <a:pPr algn="l" fontAlgn="t"/>
                      <a:r>
                        <a:rPr lang="en-IN" sz="1600" dirty="0">
                          <a:effectLst/>
                          <a:latin typeface="Arial" panose="020B0604020202020204" pitchFamily="34" charset="0"/>
                          <a:cs typeface="Arial" panose="020B0604020202020204" pitchFamily="34" charset="0"/>
                        </a:rPr>
                        <a:t>Meaning</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Arial" panose="020B0604020202020204" pitchFamily="34" charset="0"/>
                          <a:cs typeface="Arial" panose="020B0604020202020204" pitchFamily="34" charset="0"/>
                        </a:rPr>
                        <a:t>Discrete variable refers to the variable that assumes a finite number of isolated values.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Arial" panose="020B0604020202020204" pitchFamily="34" charset="0"/>
                          <a:cs typeface="Arial" panose="020B0604020202020204" pitchFamily="34" charset="0"/>
                        </a:rPr>
                        <a:t>Continuous variable alludes to the a variable which assumes infinite number of different values.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34783">
                <a:tc>
                  <a:txBody>
                    <a:bodyPr/>
                    <a:lstStyle/>
                    <a:p>
                      <a:pPr algn="l" fontAlgn="t"/>
                      <a:r>
                        <a:rPr lang="en-IN" sz="1600">
                          <a:effectLst/>
                          <a:latin typeface="Arial" panose="020B0604020202020204" pitchFamily="34" charset="0"/>
                          <a:cs typeface="Arial" panose="020B0604020202020204" pitchFamily="34" charset="0"/>
                        </a:rPr>
                        <a:t>Range of specified number</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dirty="0">
                          <a:effectLst/>
                          <a:latin typeface="Arial" panose="020B0604020202020204" pitchFamily="34" charset="0"/>
                          <a:cs typeface="Arial" panose="020B0604020202020204" pitchFamily="34" charset="0"/>
                        </a:rPr>
                        <a:t>Complete</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latin typeface="Arial" panose="020B0604020202020204" pitchFamily="34" charset="0"/>
                          <a:cs typeface="Arial" panose="020B0604020202020204" pitchFamily="34" charset="0"/>
                        </a:rPr>
                        <a:t>Incomplete</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534783">
                <a:tc>
                  <a:txBody>
                    <a:bodyPr/>
                    <a:lstStyle/>
                    <a:p>
                      <a:pPr algn="l" fontAlgn="t"/>
                      <a:r>
                        <a:rPr lang="en-IN" sz="1600" dirty="0">
                          <a:effectLst/>
                          <a:latin typeface="Arial" panose="020B0604020202020204" pitchFamily="34" charset="0"/>
                          <a:cs typeface="Arial" panose="020B0604020202020204" pitchFamily="34" charset="0"/>
                        </a:rPr>
                        <a:t>Values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Arial" panose="020B0604020202020204" pitchFamily="34" charset="0"/>
                          <a:cs typeface="Arial" panose="020B0604020202020204" pitchFamily="34" charset="0"/>
                        </a:rPr>
                        <a:t>Values are obtained by counting.</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Arial" panose="020B0604020202020204" pitchFamily="34" charset="0"/>
                          <a:cs typeface="Arial" panose="020B0604020202020204" pitchFamily="34" charset="0"/>
                        </a:rPr>
                        <a:t>Values are obtained by measuring.</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79523">
                <a:tc>
                  <a:txBody>
                    <a:bodyPr/>
                    <a:lstStyle/>
                    <a:p>
                      <a:pPr algn="l" fontAlgn="t"/>
                      <a:r>
                        <a:rPr lang="en-IN" sz="1600">
                          <a:effectLst/>
                          <a:latin typeface="Arial" panose="020B0604020202020204" pitchFamily="34" charset="0"/>
                          <a:cs typeface="Arial" panose="020B0604020202020204" pitchFamily="34" charset="0"/>
                        </a:rPr>
                        <a:t>Classification</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latin typeface="Arial" panose="020B0604020202020204" pitchFamily="34" charset="0"/>
                          <a:cs typeface="Arial" panose="020B0604020202020204" pitchFamily="34" charset="0"/>
                        </a:rPr>
                        <a:t>Non-overlapping</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dirty="0">
                          <a:effectLst/>
                          <a:latin typeface="Arial" panose="020B0604020202020204" pitchFamily="34" charset="0"/>
                          <a:cs typeface="Arial" panose="020B0604020202020204" pitchFamily="34" charset="0"/>
                        </a:rPr>
                        <a:t>Overlapping</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0004"/>
                  </a:ext>
                </a:extLst>
              </a:tr>
              <a:tr h="534783">
                <a:tc>
                  <a:txBody>
                    <a:bodyPr/>
                    <a:lstStyle/>
                    <a:p>
                      <a:pPr algn="l" fontAlgn="t"/>
                      <a:r>
                        <a:rPr lang="en-IN" sz="1600">
                          <a:effectLst/>
                          <a:latin typeface="Arial" panose="020B0604020202020204" pitchFamily="34" charset="0"/>
                          <a:cs typeface="Arial" panose="020B0604020202020204" pitchFamily="34" charset="0"/>
                        </a:rPr>
                        <a:t>Assumes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latin typeface="Arial" panose="020B0604020202020204" pitchFamily="34" charset="0"/>
                          <a:cs typeface="Arial" panose="020B0604020202020204" pitchFamily="34" charset="0"/>
                        </a:rPr>
                        <a:t>Distinct or separate values.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Arial" panose="020B0604020202020204" pitchFamily="34" charset="0"/>
                          <a:cs typeface="Arial" panose="020B0604020202020204" pitchFamily="34" charset="0"/>
                        </a:rPr>
                        <a:t>Any value between the two values.</a:t>
                      </a:r>
                    </a:p>
                  </a:txBody>
                  <a:tcPr marL="31800" marR="31800" marT="31800" marB="318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379523">
                <a:tc>
                  <a:txBody>
                    <a:bodyPr/>
                    <a:lstStyle/>
                    <a:p>
                      <a:pPr algn="l" fontAlgn="t"/>
                      <a:r>
                        <a:rPr lang="en-IN" sz="1600">
                          <a:effectLst/>
                          <a:latin typeface="Arial" panose="020B0604020202020204" pitchFamily="34" charset="0"/>
                          <a:cs typeface="Arial" panose="020B0604020202020204" pitchFamily="34" charset="0"/>
                        </a:rPr>
                        <a:t>Represented by</a:t>
                      </a:r>
                    </a:p>
                  </a:txBody>
                  <a:tcPr marL="31800" marR="31800" marT="31800" marB="3180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IN" sz="1600">
                          <a:effectLst/>
                          <a:latin typeface="Arial" panose="020B0604020202020204" pitchFamily="34" charset="0"/>
                          <a:cs typeface="Arial" panose="020B0604020202020204" pitchFamily="34" charset="0"/>
                        </a:rPr>
                        <a:t>Isolated points</a:t>
                      </a:r>
                    </a:p>
                  </a:txBody>
                  <a:tcPr marL="31800" marR="31800" marT="31800" marB="31800">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IN" sz="1600" dirty="0">
                          <a:effectLst/>
                          <a:latin typeface="Arial" panose="020B0604020202020204" pitchFamily="34" charset="0"/>
                          <a:cs typeface="Arial" panose="020B0604020202020204" pitchFamily="34" charset="0"/>
                        </a:rPr>
                        <a:t>Connected points</a:t>
                      </a:r>
                    </a:p>
                  </a:txBody>
                  <a:tcPr marL="31800" marR="31800" marT="31800" marB="31800">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30769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33522" y="805157"/>
            <a:ext cx="10451972" cy="5638155"/>
          </a:xfrm>
          <a:prstGeom prst="rect">
            <a:avLst/>
          </a:prstGeom>
        </p:spPr>
      </p:pic>
    </p:spTree>
    <p:extLst>
      <p:ext uri="{BB962C8B-B14F-4D97-AF65-F5344CB8AC3E}">
        <p14:creationId xmlns:p14="http://schemas.microsoft.com/office/powerpoint/2010/main" val="356660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Distribution</a:t>
            </a:r>
          </a:p>
        </p:txBody>
      </p:sp>
      <p:sp>
        <p:nvSpPr>
          <p:cNvPr id="3" name="Content Placeholder 2"/>
          <p:cNvSpPr>
            <a:spLocks noGrp="1"/>
          </p:cNvSpPr>
          <p:nvPr>
            <p:ph idx="1"/>
          </p:nvPr>
        </p:nvSpPr>
        <p:spPr/>
        <p:txBody>
          <a:bodyPr>
            <a:normAutofit/>
          </a:bodyPr>
          <a:lstStyle/>
          <a:p>
            <a:pPr>
              <a:lnSpc>
                <a:spcPct val="100000"/>
              </a:lnSpc>
            </a:pPr>
            <a:r>
              <a:rPr lang="en-US" sz="2400" dirty="0">
                <a:latin typeface="Arial" panose="020B0604020202020204" pitchFamily="34" charset="0"/>
                <a:cs typeface="Arial" panose="020B0604020202020204" pitchFamily="34" charset="0"/>
              </a:rPr>
              <a:t>In probability theory and statistics, a probability distribution is a mathematical function that provides the probabilities of occurrence of different possible outcomes in an experiment. In more technical terms, the probability distribution is a description of a random phenomenon in terms of the probabilities of events.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81565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docProps/app.xml><?xml version="1.0" encoding="utf-8"?>
<Properties xmlns="http://schemas.openxmlformats.org/officeDocument/2006/extended-properties" xmlns:vt="http://schemas.openxmlformats.org/officeDocument/2006/docPropsVTypes">
  <Template>Integral</Template>
  <TotalTime>1085</TotalTime>
  <Words>857</Words>
  <Application>Microsoft Office PowerPoint</Application>
  <PresentationFormat>Widescreen</PresentationFormat>
  <Paragraphs>109</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Arial Narrow</vt:lpstr>
      <vt:lpstr>Cambria Math</vt:lpstr>
      <vt:lpstr>Nirmala UI</vt:lpstr>
      <vt:lpstr>Roboto</vt:lpstr>
      <vt:lpstr>Tahoma</vt:lpstr>
      <vt:lpstr>Times New Roman</vt:lpstr>
      <vt:lpstr>Tw Cen MT</vt:lpstr>
      <vt:lpstr>Tw Cen MT Condensed</vt:lpstr>
      <vt:lpstr>Wingdings</vt:lpstr>
      <vt:lpstr>Wingdings 3</vt:lpstr>
      <vt:lpstr>Integral</vt:lpstr>
      <vt:lpstr>Statistics</vt:lpstr>
      <vt:lpstr>Mean, Median, Mode</vt:lpstr>
      <vt:lpstr>Finding mean</vt:lpstr>
      <vt:lpstr>Finding median</vt:lpstr>
      <vt:lpstr>Finding mode</vt:lpstr>
      <vt:lpstr>Standard deviation</vt:lpstr>
      <vt:lpstr>Continuous &amp; discrete</vt:lpstr>
      <vt:lpstr>PowerPoint Presentation</vt:lpstr>
      <vt:lpstr>Distribution</vt:lpstr>
      <vt:lpstr>PowerPoint Presentation</vt:lpstr>
      <vt:lpstr>Normal Distribution</vt:lpstr>
      <vt:lpstr>Skewness</vt:lpstr>
      <vt:lpstr>Cantor’s diagonal argument</vt:lpstr>
      <vt:lpstr>Population &amp; Samples</vt:lpstr>
      <vt:lpstr>Sampling distribution</vt:lpstr>
      <vt:lpstr>Central limit theorem</vt:lpstr>
      <vt:lpstr>PowerPoint Presentation</vt:lpstr>
      <vt:lpstr>Central Limit Theorem (Visualized)</vt:lpstr>
      <vt:lpstr>Z-Score</vt:lpstr>
      <vt:lpstr>Z Score characteristics</vt:lpstr>
      <vt:lpstr>Example problem</vt:lpstr>
      <vt:lpstr>Example problem solution</vt:lpstr>
      <vt:lpstr>Example problem 2</vt:lpstr>
      <vt:lpstr>Statistical Significance</vt:lpstr>
      <vt:lpstr>Null hypothesis</vt:lpstr>
      <vt:lpstr>PowerPoint Presentation</vt:lpstr>
      <vt:lpstr>Hypothesis testing</vt:lpstr>
      <vt:lpstr>PowerPoint Presentation</vt:lpstr>
      <vt:lpstr>Rejection region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Tushar Anand</dc:creator>
  <cp:lastModifiedBy>Tushar Anand</cp:lastModifiedBy>
  <cp:revision>33</cp:revision>
  <dcterms:created xsi:type="dcterms:W3CDTF">2018-05-18T14:30:21Z</dcterms:created>
  <dcterms:modified xsi:type="dcterms:W3CDTF">2018-10-15T14:22:49Z</dcterms:modified>
</cp:coreProperties>
</file>